
<file path=[Content_Types].xml><?xml version="1.0" encoding="utf-8"?>
<Types xmlns="http://schemas.openxmlformats.org/package/2006/content-types">
  <Default Extension="emf" ContentType="image/x-emf"/>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5.xml" ContentType="application/vnd.openxmlformats-officedocument.theme+xml"/>
  <Override PartName="/ppt/slideLayouts/slideLayout13.xml" ContentType="application/vnd.openxmlformats-officedocument.presentationml.slideLayout+xml"/>
  <Override PartName="/ppt/theme/theme6.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 id="2147483692" r:id="rId2"/>
    <p:sldMasterId id="2147483670" r:id="rId3"/>
    <p:sldMasterId id="2147483681" r:id="rId4"/>
    <p:sldMasterId id="2147483699" r:id="rId5"/>
    <p:sldMasterId id="2147483707" r:id="rId6"/>
    <p:sldMasterId id="2147483709" r:id="rId7"/>
  </p:sldMasterIdLst>
  <p:notesMasterIdLst>
    <p:notesMasterId r:id="rId20"/>
  </p:notesMasterIdLst>
  <p:handoutMasterIdLst>
    <p:handoutMasterId r:id="rId21"/>
  </p:handoutMasterIdLst>
  <p:sldIdLst>
    <p:sldId id="258" r:id="rId8"/>
    <p:sldId id="259" r:id="rId9"/>
    <p:sldId id="260" r:id="rId10"/>
    <p:sldId id="262" r:id="rId11"/>
    <p:sldId id="358" r:id="rId12"/>
    <p:sldId id="361" r:id="rId13"/>
    <p:sldId id="364" r:id="rId14"/>
    <p:sldId id="365" r:id="rId15"/>
    <p:sldId id="366" r:id="rId16"/>
    <p:sldId id="270" r:id="rId17"/>
    <p:sldId id="362" r:id="rId18"/>
    <p:sldId id="360" r:id="rId1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eryl Krhovjak" initials="CK" lastIdx="14" clrIdx="0">
    <p:extLst>
      <p:ext uri="{19B8F6BF-5375-455C-9EA6-DF929625EA0E}">
        <p15:presenceInfo xmlns:p15="http://schemas.microsoft.com/office/powerpoint/2012/main" userId="Cheryl Krhovjak" providerId="None"/>
      </p:ext>
    </p:extLst>
  </p:cmAuthor>
  <p:cmAuthor id="2" name="Kevin Krhovjak" initials="KK" lastIdx="25" clrIdx="1">
    <p:extLst>
      <p:ext uri="{19B8F6BF-5375-455C-9EA6-DF929625EA0E}">
        <p15:presenceInfo xmlns:p15="http://schemas.microsoft.com/office/powerpoint/2012/main" userId="fbfdacf6412d1e5f" providerId="Windows Live"/>
      </p:ext>
    </p:extLst>
  </p:cmAuthor>
  <p:cmAuthor id="3" name="Juliana Stanley" initials="JS" lastIdx="3" clrIdx="2">
    <p:extLst>
      <p:ext uri="{19B8F6BF-5375-455C-9EA6-DF929625EA0E}">
        <p15:presenceInfo xmlns:p15="http://schemas.microsoft.com/office/powerpoint/2012/main" userId="S-1-5-21-1908608066-196882817-1542849698-20923" providerId="AD"/>
      </p:ext>
    </p:extLst>
  </p:cmAuthor>
  <p:cmAuthor id="4" name="Ellen Terry" initials="ET" lastIdx="78" clrIdx="3">
    <p:extLst>
      <p:ext uri="{19B8F6BF-5375-455C-9EA6-DF929625EA0E}">
        <p15:presenceInfo xmlns:p15="http://schemas.microsoft.com/office/powerpoint/2012/main" userId="S-1-5-21-1908608066-196882817-1542849698-2710" providerId="AD"/>
      </p:ext>
    </p:extLst>
  </p:cmAuthor>
  <p:cmAuthor id="5" name="Liz Sansom" initials="LS" lastIdx="1" clrIdx="4">
    <p:extLst>
      <p:ext uri="{19B8F6BF-5375-455C-9EA6-DF929625EA0E}">
        <p15:presenceInfo xmlns:p15="http://schemas.microsoft.com/office/powerpoint/2012/main" userId="S::liz.sansom@texmed.org::f4375f4a-80c1-47e8-a07d-663bbe3850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FF7"/>
    <a:srgbClr val="2C2C2C"/>
    <a:srgbClr val="747D87"/>
    <a:srgbClr val="0255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59706" autoAdjust="0"/>
  </p:normalViewPr>
  <p:slideViewPr>
    <p:cSldViewPr snapToGrid="0" snapToObjects="1">
      <p:cViewPr varScale="1">
        <p:scale>
          <a:sx n="77" d="100"/>
          <a:sy n="77" d="100"/>
        </p:scale>
        <p:origin x="774" y="96"/>
      </p:cViewPr>
      <p:guideLst/>
    </p:cSldViewPr>
  </p:slideViewPr>
  <p:outlineViewPr>
    <p:cViewPr>
      <p:scale>
        <a:sx n="33" d="100"/>
        <a:sy n="33" d="100"/>
      </p:scale>
      <p:origin x="0" y="-70204"/>
    </p:cViewPr>
  </p:outlineViewPr>
  <p:notesTextViewPr>
    <p:cViewPr>
      <p:scale>
        <a:sx n="1" d="1"/>
        <a:sy n="1" d="1"/>
      </p:scale>
      <p:origin x="0" y="0"/>
    </p:cViewPr>
  </p:notesTextViewPr>
  <p:sorterViewPr>
    <p:cViewPr>
      <p:scale>
        <a:sx n="150" d="100"/>
        <a:sy n="150" d="100"/>
      </p:scale>
      <p:origin x="0" y="0"/>
    </p:cViewPr>
  </p:sorterViewPr>
  <p:notesViewPr>
    <p:cSldViewPr snapToGrid="0" snapToObjects="1">
      <p:cViewPr varScale="1">
        <p:scale>
          <a:sx n="90" d="100"/>
          <a:sy n="90" d="100"/>
        </p:scale>
        <p:origin x="2604" y="10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z Sansom" userId="f4375f4a-80c1-47e8-a07d-663bbe385049" providerId="ADAL" clId="{A3E7F6F5-EFCD-4F66-89A7-211746B7B85C}"/>
    <pc:docChg chg="custSel modSld">
      <pc:chgData name="Liz Sansom" userId="f4375f4a-80c1-47e8-a07d-663bbe385049" providerId="ADAL" clId="{A3E7F6F5-EFCD-4F66-89A7-211746B7B85C}" dt="2021-02-10T14:13:43.891" v="1054" actId="20577"/>
      <pc:docMkLst>
        <pc:docMk/>
      </pc:docMkLst>
      <pc:sldChg chg="modNotesTx">
        <pc:chgData name="Liz Sansom" userId="f4375f4a-80c1-47e8-a07d-663bbe385049" providerId="ADAL" clId="{A3E7F6F5-EFCD-4F66-89A7-211746B7B85C}" dt="2021-02-10T14:08:00.520" v="158" actId="20577"/>
        <pc:sldMkLst>
          <pc:docMk/>
          <pc:sldMk cId="1364697500" sldId="258"/>
        </pc:sldMkLst>
      </pc:sldChg>
      <pc:sldChg chg="modNotesTx">
        <pc:chgData name="Liz Sansom" userId="f4375f4a-80c1-47e8-a07d-663bbe385049" providerId="ADAL" clId="{A3E7F6F5-EFCD-4F66-89A7-211746B7B85C}" dt="2021-02-10T14:11:36.057" v="692" actId="20577"/>
        <pc:sldMkLst>
          <pc:docMk/>
          <pc:sldMk cId="2589666694" sldId="259"/>
        </pc:sldMkLst>
      </pc:sldChg>
      <pc:sldChg chg="modNotesTx">
        <pc:chgData name="Liz Sansom" userId="f4375f4a-80c1-47e8-a07d-663bbe385049" providerId="ADAL" clId="{A3E7F6F5-EFCD-4F66-89A7-211746B7B85C}" dt="2021-02-10T14:12:32.611" v="824" actId="20577"/>
        <pc:sldMkLst>
          <pc:docMk/>
          <pc:sldMk cId="151846220" sldId="262"/>
        </pc:sldMkLst>
      </pc:sldChg>
      <pc:sldChg chg="modSp mod modNotesTx">
        <pc:chgData name="Liz Sansom" userId="f4375f4a-80c1-47e8-a07d-663bbe385049" providerId="ADAL" clId="{A3E7F6F5-EFCD-4F66-89A7-211746B7B85C}" dt="2021-02-10T14:13:43.891" v="1054" actId="20577"/>
        <pc:sldMkLst>
          <pc:docMk/>
          <pc:sldMk cId="3766907868" sldId="358"/>
        </pc:sldMkLst>
        <pc:spChg chg="mod">
          <ac:chgData name="Liz Sansom" userId="f4375f4a-80c1-47e8-a07d-663bbe385049" providerId="ADAL" clId="{A3E7F6F5-EFCD-4F66-89A7-211746B7B85C}" dt="2021-02-10T14:12:52.325" v="845" actId="20577"/>
          <ac:spMkLst>
            <pc:docMk/>
            <pc:sldMk cId="3766907868" sldId="358"/>
            <ac:spMk id="2" creationId="{00000000-0000-0000-0000-000000000000}"/>
          </ac:spMkLst>
        </pc:spChg>
      </pc:sldChg>
      <pc:sldChg chg="modSp mod addCm delCm modNotesTx">
        <pc:chgData name="Liz Sansom" userId="f4375f4a-80c1-47e8-a07d-663bbe385049" providerId="ADAL" clId="{A3E7F6F5-EFCD-4F66-89A7-211746B7B85C}" dt="2021-02-10T14:07:24.600" v="56" actId="20577"/>
        <pc:sldMkLst>
          <pc:docMk/>
          <pc:sldMk cId="18594958" sldId="360"/>
        </pc:sldMkLst>
        <pc:spChg chg="mod">
          <ac:chgData name="Liz Sansom" userId="f4375f4a-80c1-47e8-a07d-663bbe385049" providerId="ADAL" clId="{A3E7F6F5-EFCD-4F66-89A7-211746B7B85C}" dt="2021-02-10T14:05:54.821" v="32" actId="20577"/>
          <ac:spMkLst>
            <pc:docMk/>
            <pc:sldMk cId="18594958" sldId="360"/>
            <ac:spMk id="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r>
              <a:rPr lang="en-US" dirty="0"/>
              <a:t>Back To the Future of Medicare</a:t>
            </a:r>
          </a:p>
        </p:txBody>
      </p:sp>
      <p:sp>
        <p:nvSpPr>
          <p:cNvPr id="3" name="Date Placeholder 2"/>
          <p:cNvSpPr>
            <a:spLocks noGrp="1"/>
          </p:cNvSpPr>
          <p:nvPr>
            <p:ph type="dt" sz="quarter" idx="1"/>
          </p:nvPr>
        </p:nvSpPr>
        <p:spPr>
          <a:xfrm>
            <a:off x="4143587" y="0"/>
            <a:ext cx="3169920" cy="481727"/>
          </a:xfrm>
          <a:prstGeom prst="rect">
            <a:avLst/>
          </a:prstGeom>
        </p:spPr>
        <p:txBody>
          <a:bodyPr vert="horz" lIns="96653" tIns="48327" rIns="96653" bIns="48327" rtlCol="0"/>
          <a:lstStyle>
            <a:lvl1pPr algn="r">
              <a:defRPr sz="1200"/>
            </a:lvl1pPr>
          </a:lstStyle>
          <a:p>
            <a:r>
              <a:rPr lang="en-US" dirty="0"/>
              <a:t>2017</a:t>
            </a:r>
          </a:p>
        </p:txBody>
      </p:sp>
      <p:sp>
        <p:nvSpPr>
          <p:cNvPr id="4" name="Footer Placeholder 3"/>
          <p:cNvSpPr>
            <a:spLocks noGrp="1"/>
          </p:cNvSpPr>
          <p:nvPr>
            <p:ph type="ftr" sz="quarter" idx="2"/>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dirty="0"/>
          </a:p>
        </p:txBody>
      </p:sp>
      <p:sp>
        <p:nvSpPr>
          <p:cNvPr id="7" name="Slide Number Placeholder 6"/>
          <p:cNvSpPr>
            <a:spLocks noGrp="1"/>
          </p:cNvSpPr>
          <p:nvPr>
            <p:ph type="sldNum" sz="quarter" idx="3"/>
          </p:nvPr>
        </p:nvSpPr>
        <p:spPr>
          <a:xfrm>
            <a:off x="4143587" y="9119475"/>
            <a:ext cx="3169920" cy="481726"/>
          </a:xfrm>
          <a:prstGeom prst="rect">
            <a:avLst/>
          </a:prstGeom>
        </p:spPr>
        <p:txBody>
          <a:bodyPr vert="horz" lIns="96653" tIns="48327" rIns="96653" bIns="48327" rtlCol="0" anchor="b"/>
          <a:lstStyle>
            <a:lvl1pPr algn="r">
              <a:defRPr sz="1200"/>
            </a:lvl1pPr>
          </a:lstStyle>
          <a:p>
            <a:fld id="{26AEF0DC-2E13-4250-9006-B4E691E06EAC}" type="slidenum">
              <a:rPr lang="en-US" smtClean="0"/>
              <a:t>‹#›</a:t>
            </a:fld>
            <a:endParaRPr lang="en-US" dirty="0"/>
          </a:p>
        </p:txBody>
      </p:sp>
    </p:spTree>
    <p:extLst>
      <p:ext uri="{BB962C8B-B14F-4D97-AF65-F5344CB8AC3E}">
        <p14:creationId xmlns:p14="http://schemas.microsoft.com/office/powerpoint/2010/main" val="10945308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C908D867-10AC-8649-94DE-734E80551A27}" type="datetimeFigureOut">
              <a:rPr lang="en-US" smtClean="0"/>
              <a:t>2/10/2021</a:t>
            </a:fld>
            <a:endParaRPr lang="en-US" dirty="0"/>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3" tIns="48327" rIns="96653" bIns="48327"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A9AD5B1A-C463-954E-A152-3FB3B87F3442}" type="slidenum">
              <a:rPr lang="en-US" smtClean="0"/>
              <a:t>‹#›</a:t>
            </a:fld>
            <a:endParaRPr lang="en-US" dirty="0"/>
          </a:p>
        </p:txBody>
      </p:sp>
    </p:spTree>
    <p:extLst>
      <p:ext uri="{BB962C8B-B14F-4D97-AF65-F5344CB8AC3E}">
        <p14:creationId xmlns:p14="http://schemas.microsoft.com/office/powerpoint/2010/main" val="358501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a:t>Please replace the program title and speaker name(s) with information specific to your presentation.</a:t>
            </a:r>
          </a:p>
        </p:txBody>
      </p:sp>
      <p:sp>
        <p:nvSpPr>
          <p:cNvPr id="4" name="Slide Number Placeholder 3"/>
          <p:cNvSpPr>
            <a:spLocks noGrp="1"/>
          </p:cNvSpPr>
          <p:nvPr>
            <p:ph type="sldNum" sz="quarter" idx="10"/>
          </p:nvPr>
        </p:nvSpPr>
        <p:spPr/>
        <p:txBody>
          <a:bodyPr/>
          <a:lstStyle/>
          <a:p>
            <a:fld id="{A9AD5B1A-C463-954E-A152-3FB3B87F3442}" type="slidenum">
              <a:rPr lang="en-US" smtClean="0"/>
              <a:t>1</a:t>
            </a:fld>
            <a:endParaRPr lang="en-US" dirty="0"/>
          </a:p>
        </p:txBody>
      </p:sp>
    </p:spTree>
    <p:extLst>
      <p:ext uri="{BB962C8B-B14F-4D97-AF65-F5344CB8AC3E}">
        <p14:creationId xmlns:p14="http://schemas.microsoft.com/office/powerpoint/2010/main" val="636550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a:t>Please replace the second paragraph as needed with either of the following text options:</a:t>
            </a:r>
          </a:p>
          <a:p>
            <a:endParaRPr lang="en-US" dirty="0"/>
          </a:p>
          <a:p>
            <a:r>
              <a:rPr lang="en-US" dirty="0"/>
              <a:t>1) The planners and speakers of this program have nothing to disclose.</a:t>
            </a:r>
          </a:p>
          <a:p>
            <a:endParaRPr lang="en-US" dirty="0"/>
          </a:p>
          <a:p>
            <a:r>
              <a:rPr lang="en-US" dirty="0"/>
              <a:t>Or</a:t>
            </a:r>
          </a:p>
          <a:p>
            <a:endParaRPr lang="en-US" dirty="0"/>
          </a:p>
          <a:p>
            <a:r>
              <a:rPr lang="en-US" dirty="0"/>
              <a:t>2) The planners and speakers of this program have nothing to disclose, except for (NAME), who (nature of disclosure).</a:t>
            </a:r>
          </a:p>
        </p:txBody>
      </p:sp>
      <p:sp>
        <p:nvSpPr>
          <p:cNvPr id="4" name="Slide Number Placeholder 3"/>
          <p:cNvSpPr>
            <a:spLocks noGrp="1"/>
          </p:cNvSpPr>
          <p:nvPr>
            <p:ph type="sldNum" sz="quarter" idx="10"/>
          </p:nvPr>
        </p:nvSpPr>
        <p:spPr/>
        <p:txBody>
          <a:bodyPr/>
          <a:lstStyle/>
          <a:p>
            <a:fld id="{A9AD5B1A-C463-954E-A152-3FB3B87F3442}" type="slidenum">
              <a:rPr lang="en-US" smtClean="0"/>
              <a:t>2</a:t>
            </a:fld>
            <a:endParaRPr lang="en-US" dirty="0"/>
          </a:p>
        </p:txBody>
      </p:sp>
    </p:spTree>
    <p:extLst>
      <p:ext uri="{BB962C8B-B14F-4D97-AF65-F5344CB8AC3E}">
        <p14:creationId xmlns:p14="http://schemas.microsoft.com/office/powerpoint/2010/main" val="1154919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AD5B1A-C463-954E-A152-3FB3B87F3442}" type="slidenum">
              <a:rPr lang="en-US" smtClean="0"/>
              <a:t>3</a:t>
            </a:fld>
            <a:endParaRPr lang="en-US" dirty="0"/>
          </a:p>
        </p:txBody>
      </p:sp>
    </p:spTree>
    <p:extLst>
      <p:ext uri="{BB962C8B-B14F-4D97-AF65-F5344CB8AC3E}">
        <p14:creationId xmlns:p14="http://schemas.microsoft.com/office/powerpoint/2010/main" val="1353939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baseline="0" dirty="0"/>
              <a:t>This slide is optional. If using this slide, please insert your photo and your name/title/institution.</a:t>
            </a:r>
            <a:endParaRPr lang="en-US" dirty="0"/>
          </a:p>
        </p:txBody>
      </p:sp>
      <p:sp>
        <p:nvSpPr>
          <p:cNvPr id="4" name="Slide Number Placeholder 3"/>
          <p:cNvSpPr>
            <a:spLocks noGrp="1"/>
          </p:cNvSpPr>
          <p:nvPr>
            <p:ph type="sldNum" sz="quarter" idx="10"/>
          </p:nvPr>
        </p:nvSpPr>
        <p:spPr/>
        <p:txBody>
          <a:bodyPr/>
          <a:lstStyle/>
          <a:p>
            <a:fld id="{A9AD5B1A-C463-954E-A152-3FB3B87F3442}" type="slidenum">
              <a:rPr lang="en-US" smtClean="0"/>
              <a:t>4</a:t>
            </a:fld>
            <a:endParaRPr lang="en-US" dirty="0"/>
          </a:p>
        </p:txBody>
      </p:sp>
    </p:spTree>
    <p:extLst>
      <p:ext uri="{BB962C8B-B14F-4D97-AF65-F5344CB8AC3E}">
        <p14:creationId xmlns:p14="http://schemas.microsoft.com/office/powerpoint/2010/main" val="1788510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r>
              <a:rPr lang="en-US" dirty="0"/>
              <a:t>Please include your stated learning objective(s) for this presentation. These should match the objectives identified in your program proposal and approved on the </a:t>
            </a:r>
            <a:r>
              <a:rPr lang="en-US"/>
              <a:t>CME application. </a:t>
            </a:r>
            <a:endParaRPr lang="en-US" dirty="0"/>
          </a:p>
        </p:txBody>
      </p:sp>
      <p:sp>
        <p:nvSpPr>
          <p:cNvPr id="4" name="Slide Number Placeholder 3"/>
          <p:cNvSpPr>
            <a:spLocks noGrp="1"/>
          </p:cNvSpPr>
          <p:nvPr>
            <p:ph type="sldNum" sz="quarter" idx="10"/>
          </p:nvPr>
        </p:nvSpPr>
        <p:spPr/>
        <p:txBody>
          <a:bodyPr/>
          <a:lstStyle/>
          <a:p>
            <a:fld id="{A9AD5B1A-C463-954E-A152-3FB3B87F3442}" type="slidenum">
              <a:rPr lang="en-US" smtClean="0"/>
              <a:t>5</a:t>
            </a:fld>
            <a:endParaRPr lang="en-US" dirty="0"/>
          </a:p>
        </p:txBody>
      </p:sp>
    </p:spTree>
    <p:extLst>
      <p:ext uri="{BB962C8B-B14F-4D97-AF65-F5344CB8AC3E}">
        <p14:creationId xmlns:p14="http://schemas.microsoft.com/office/powerpoint/2010/main" val="127917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AD5B1A-C463-954E-A152-3FB3B87F3442}" type="slidenum">
              <a:rPr lang="en-US" smtClean="0"/>
              <a:t>10</a:t>
            </a:fld>
            <a:endParaRPr lang="en-US" dirty="0"/>
          </a:p>
        </p:txBody>
      </p:sp>
    </p:spTree>
    <p:extLst>
      <p:ext uri="{BB962C8B-B14F-4D97-AF65-F5344CB8AC3E}">
        <p14:creationId xmlns:p14="http://schemas.microsoft.com/office/powerpoint/2010/main" val="1201353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optional</a:t>
            </a:r>
          </a:p>
        </p:txBody>
      </p:sp>
      <p:sp>
        <p:nvSpPr>
          <p:cNvPr id="4" name="Slide Number Placeholder 3"/>
          <p:cNvSpPr>
            <a:spLocks noGrp="1"/>
          </p:cNvSpPr>
          <p:nvPr>
            <p:ph type="sldNum" sz="quarter" idx="5"/>
          </p:nvPr>
        </p:nvSpPr>
        <p:spPr/>
        <p:txBody>
          <a:bodyPr/>
          <a:lstStyle/>
          <a:p>
            <a:fld id="{A9AD5B1A-C463-954E-A152-3FB3B87F3442}" type="slidenum">
              <a:rPr lang="en-US" smtClean="0"/>
              <a:t>12</a:t>
            </a:fld>
            <a:endParaRPr lang="en-US" dirty="0"/>
          </a:p>
        </p:txBody>
      </p:sp>
    </p:spTree>
    <p:extLst>
      <p:ext uri="{BB962C8B-B14F-4D97-AF65-F5344CB8AC3E}">
        <p14:creationId xmlns:p14="http://schemas.microsoft.com/office/powerpoint/2010/main" val="1320832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MA Cover Slide 2">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987040"/>
            <a:ext cx="7567507" cy="1058016"/>
          </a:xfrm>
        </p:spPr>
        <p:txBody>
          <a:bodyPr anchor="b">
            <a:normAutofit/>
          </a:bodyPr>
          <a:lstStyle>
            <a:lvl1pPr algn="r">
              <a:defRPr sz="4800" b="0" i="0" spc="-150">
                <a:solidFill>
                  <a:schemeClr val="accent5">
                    <a:lumMod val="50000"/>
                  </a:schemeClr>
                </a:solidFill>
                <a:latin typeface="ITC Garamond Std Light" charset="0"/>
                <a:ea typeface="ITC Garamond Std Light" charset="0"/>
                <a:cs typeface="ITC Garamond Std Light"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4137133"/>
            <a:ext cx="7567507" cy="536469"/>
          </a:xfrm>
        </p:spPr>
        <p:txBody>
          <a:bodyPr>
            <a:normAutofit/>
          </a:bodyPr>
          <a:lstStyle>
            <a:lvl1pPr marL="0" indent="0" algn="r">
              <a:buNone/>
              <a:defRPr sz="3200" b="0" i="0">
                <a:solidFill>
                  <a:schemeClr val="tx1">
                    <a:lumMod val="65000"/>
                    <a:lumOff val="35000"/>
                  </a:schemeClr>
                </a:solidFill>
                <a:latin typeface="Helvetica Neue Light" charset="0"/>
                <a:ea typeface="Helvetica Neue Light" charset="0"/>
                <a:cs typeface="Helvetica Neue Light"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772713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35038" y="-83344"/>
            <a:ext cx="7886700" cy="1325563"/>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3" name="Text Placeholder 2"/>
          <p:cNvSpPr>
            <a:spLocks noGrp="1"/>
          </p:cNvSpPr>
          <p:nvPr>
            <p:ph type="body" idx="1" hasCustomPrompt="1"/>
          </p:nvPr>
        </p:nvSpPr>
        <p:spPr>
          <a:xfrm>
            <a:off x="534443" y="2369141"/>
            <a:ext cx="3868737" cy="823912"/>
          </a:xfrm>
        </p:spPr>
        <p:txBody>
          <a:bodyPr anchor="b">
            <a:noAutofit/>
          </a:bodyPr>
          <a:lstStyle>
            <a:lvl1pPr marL="0" indent="0" algn="ctr">
              <a:buNone/>
              <a:defRPr sz="3200" b="0" i="0" spc="0">
                <a:solidFill>
                  <a:srgbClr val="025596"/>
                </a:solidFill>
                <a:latin typeface="ITC Garamond Std Light" charset="0"/>
                <a:ea typeface="ITC Garamond Std Light" charset="0"/>
                <a:cs typeface="ITC Garamond Std Light"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Photo </a:t>
            </a:r>
            <a:r>
              <a:rPr lang="en-US" dirty="0" err="1"/>
              <a:t>Descripton</a:t>
            </a:r>
            <a:endParaRPr lang="en-US" dirty="0"/>
          </a:p>
        </p:txBody>
      </p:sp>
      <p:sp>
        <p:nvSpPr>
          <p:cNvPr id="4" name="Content Placeholder 3"/>
          <p:cNvSpPr>
            <a:spLocks noGrp="1"/>
          </p:cNvSpPr>
          <p:nvPr>
            <p:ph sz="half" idx="2" hasCustomPrompt="1"/>
          </p:nvPr>
        </p:nvSpPr>
        <p:spPr>
          <a:xfrm>
            <a:off x="534443" y="3193055"/>
            <a:ext cx="3868737" cy="2589439"/>
          </a:xfrm>
        </p:spPr>
        <p:txBody>
          <a:bodyPr/>
          <a:lstStyle>
            <a:lvl1pPr marL="0" indent="0">
              <a:buNone/>
              <a:defRPr>
                <a:solidFill>
                  <a:srgbClr val="2C2C2C"/>
                </a:solidFill>
              </a:defRPr>
            </a:lvl1pPr>
            <a:lvl2pPr>
              <a:defRPr>
                <a:solidFill>
                  <a:schemeClr val="tx1">
                    <a:lumMod val="65000"/>
                    <a:lumOff val="35000"/>
                  </a:schemeClr>
                </a:solidFill>
              </a:defRPr>
            </a:lvl2pPr>
            <a:lvl3pPr>
              <a:defRPr>
                <a:solidFill>
                  <a:schemeClr val="tx1">
                    <a:lumMod val="65000"/>
                    <a:lumOff val="35000"/>
                  </a:schemeClr>
                </a:solidFill>
              </a:defRPr>
            </a:lvl3pPr>
          </a:lstStyle>
          <a:p>
            <a:pPr lvl="0"/>
            <a:r>
              <a:rPr lang="en-US" dirty="0"/>
              <a:t>Image</a:t>
            </a:r>
          </a:p>
        </p:txBody>
      </p:sp>
      <p:sp>
        <p:nvSpPr>
          <p:cNvPr id="5" name="Text Placeholder 4"/>
          <p:cNvSpPr>
            <a:spLocks noGrp="1"/>
          </p:cNvSpPr>
          <p:nvPr>
            <p:ph type="body" sz="quarter" idx="3" hasCustomPrompt="1"/>
          </p:nvPr>
        </p:nvSpPr>
        <p:spPr>
          <a:xfrm>
            <a:off x="4724945" y="2369141"/>
            <a:ext cx="3887788" cy="823912"/>
          </a:xfrm>
        </p:spPr>
        <p:txBody>
          <a:bodyPr anchor="b">
            <a:noAutofit/>
          </a:bodyPr>
          <a:lstStyle>
            <a:lvl1pPr marL="0" indent="0" algn="ctr">
              <a:buNone/>
              <a:defRPr sz="3200" b="0" i="0" spc="0">
                <a:solidFill>
                  <a:srgbClr val="025596"/>
                </a:solidFill>
                <a:latin typeface="ITC Garamond Std Light" charset="0"/>
                <a:ea typeface="ITC Garamond Std Light" charset="0"/>
                <a:cs typeface="ITC Garamond Std Light"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Photo Description</a:t>
            </a:r>
          </a:p>
        </p:txBody>
      </p:sp>
      <p:sp>
        <p:nvSpPr>
          <p:cNvPr id="6" name="Content Placeholder 5"/>
          <p:cNvSpPr>
            <a:spLocks noGrp="1"/>
          </p:cNvSpPr>
          <p:nvPr>
            <p:ph sz="quarter" idx="4" hasCustomPrompt="1"/>
          </p:nvPr>
        </p:nvSpPr>
        <p:spPr>
          <a:xfrm>
            <a:off x="4724945" y="3193055"/>
            <a:ext cx="3887788" cy="2589439"/>
          </a:xfrm>
        </p:spPr>
        <p:txBody>
          <a:bodyPr/>
          <a:lstStyle>
            <a:lvl1pPr marL="0" indent="0">
              <a:buNone/>
              <a:defRPr>
                <a:solidFill>
                  <a:srgbClr val="2C2C2C"/>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dirty="0"/>
              <a:t>Image</a:t>
            </a:r>
          </a:p>
        </p:txBody>
      </p:sp>
    </p:spTree>
    <p:extLst>
      <p:ext uri="{BB962C8B-B14F-4D97-AF65-F5344CB8AC3E}">
        <p14:creationId xmlns:p14="http://schemas.microsoft.com/office/powerpoint/2010/main" val="312757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mp; Picture">
    <p:spTree>
      <p:nvGrpSpPr>
        <p:cNvPr id="1" name=""/>
        <p:cNvGrpSpPr/>
        <p:nvPr/>
      </p:nvGrpSpPr>
      <p:grpSpPr>
        <a:xfrm>
          <a:off x="0" y="0"/>
          <a:ext cx="0" cy="0"/>
          <a:chOff x="0" y="0"/>
          <a:chExt cx="0" cy="0"/>
        </a:xfrm>
      </p:grpSpPr>
      <p:sp>
        <p:nvSpPr>
          <p:cNvPr id="3" name="Picture Placeholder 2"/>
          <p:cNvSpPr>
            <a:spLocks noGrp="1"/>
          </p:cNvSpPr>
          <p:nvPr>
            <p:ph type="pic" idx="1" hasCustomPrompt="1"/>
          </p:nvPr>
        </p:nvSpPr>
        <p:spPr>
          <a:xfrm>
            <a:off x="0" y="1070189"/>
            <a:ext cx="9144000" cy="57878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Picture</a:t>
            </a:r>
          </a:p>
        </p:txBody>
      </p:sp>
      <p:sp>
        <p:nvSpPr>
          <p:cNvPr id="8" name="Title 1"/>
          <p:cNvSpPr>
            <a:spLocks noGrp="1"/>
          </p:cNvSpPr>
          <p:nvPr>
            <p:ph type="title"/>
          </p:nvPr>
        </p:nvSpPr>
        <p:spPr>
          <a:xfrm>
            <a:off x="960119" y="287124"/>
            <a:ext cx="7886700" cy="55604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Tree>
    <p:extLst>
      <p:ext uri="{BB962C8B-B14F-4D97-AF65-F5344CB8AC3E}">
        <p14:creationId xmlns:p14="http://schemas.microsoft.com/office/powerpoint/2010/main" val="1425784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9244" y="164829"/>
            <a:ext cx="7886700" cy="77569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Tree>
    <p:extLst>
      <p:ext uri="{BB962C8B-B14F-4D97-AF65-F5344CB8AC3E}">
        <p14:creationId xmlns:p14="http://schemas.microsoft.com/office/powerpoint/2010/main" val="488210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6215" y="3450865"/>
            <a:ext cx="7886700" cy="816045"/>
          </a:xfrm>
        </p:spPr>
        <p:txBody>
          <a:bodyPr/>
          <a:lstStyle>
            <a:lvl1pPr>
              <a:defRPr b="0" i="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4" name="Content Placeholder 3"/>
          <p:cNvSpPr>
            <a:spLocks noGrp="1"/>
          </p:cNvSpPr>
          <p:nvPr>
            <p:ph sz="quarter" idx="10"/>
          </p:nvPr>
        </p:nvSpPr>
        <p:spPr>
          <a:xfrm>
            <a:off x="1026216" y="628153"/>
            <a:ext cx="7815635" cy="2727297"/>
          </a:xfrm>
        </p:spPr>
        <p:txBody>
          <a:bodyPr/>
          <a:lstStyle>
            <a:lvl1pPr>
              <a:defRPr>
                <a:solidFill>
                  <a:schemeClr val="tx1"/>
                </a:solidFill>
                <a:latin typeface="+mj-lt"/>
                <a:ea typeface="Helvetica Neue" charset="0"/>
                <a:cs typeface="Helvetica Neue" charset="0"/>
              </a:defRPr>
            </a:lvl1pPr>
            <a:lvl2pPr>
              <a:defRPr b="0" i="0">
                <a:solidFill>
                  <a:schemeClr val="tx1"/>
                </a:solidFill>
                <a:latin typeface="Helvetica Neue Light" charset="0"/>
                <a:ea typeface="Helvetica Neue Light" charset="0"/>
                <a:cs typeface="Helvetica Neue Light" charset="0"/>
              </a:defRPr>
            </a:lvl2pPr>
            <a:lvl3pPr>
              <a:defRPr b="0" i="0">
                <a:solidFill>
                  <a:schemeClr val="tx1"/>
                </a:solidFill>
                <a:latin typeface="Helvetica Neue Light" charset="0"/>
                <a:ea typeface="Helvetica Neue Light" charset="0"/>
                <a:cs typeface="Helvetica Neue Light" charset="0"/>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6596868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60119" y="287124"/>
            <a:ext cx="7886700" cy="55604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3" name="Content Placeholder 2"/>
          <p:cNvSpPr>
            <a:spLocks noGrp="1"/>
          </p:cNvSpPr>
          <p:nvPr>
            <p:ph idx="1"/>
          </p:nvPr>
        </p:nvSpPr>
        <p:spPr>
          <a:xfrm>
            <a:off x="960119" y="1409702"/>
            <a:ext cx="7656831" cy="4861559"/>
          </a:xfrm>
        </p:spPr>
        <p:txBody>
          <a:bodyPr/>
          <a:lstStyle>
            <a:lvl1pPr>
              <a:defRPr sz="3200" b="0" i="0" spc="0">
                <a:solidFill>
                  <a:schemeClr val="tx1"/>
                </a:solidFill>
                <a:latin typeface="Helvetica Neue Light" charset="0"/>
                <a:ea typeface="Helvetica Neue Light" charset="0"/>
                <a:cs typeface="Helvetica Neue Light" charset="0"/>
              </a:defRPr>
            </a:lvl1pPr>
            <a:lvl2pPr>
              <a:defRPr sz="2800" b="0" i="0" spc="0">
                <a:solidFill>
                  <a:schemeClr val="tx1"/>
                </a:solidFill>
                <a:latin typeface="Helvetica Neue Light" charset="0"/>
                <a:ea typeface="Helvetica Neue Light" charset="0"/>
                <a:cs typeface="Helvetica Neue Light" charset="0"/>
              </a:defRPr>
            </a:lvl2pPr>
            <a:lvl3pPr>
              <a:defRPr sz="2400" b="0" i="0" spc="0">
                <a:solidFill>
                  <a:schemeClr val="tx1"/>
                </a:solidFill>
                <a:latin typeface="Helvetica Neue Light" charset="0"/>
                <a:ea typeface="Helvetica Neue Light" charset="0"/>
                <a:cs typeface="Helvetica Neue Light" charset="0"/>
              </a:defRPr>
            </a:lvl3pPr>
            <a:lvl4pPr>
              <a:defRPr b="0" i="0" spc="0">
                <a:latin typeface="Helvetica Neue" charset="0"/>
                <a:ea typeface="Helvetica Neue" charset="0"/>
                <a:cs typeface="Helvetica Neue" charset="0"/>
              </a:defRPr>
            </a:lvl4pPr>
            <a:lvl5pPr>
              <a:defRPr b="0" i="0" spc="0">
                <a:latin typeface="Helvetica Neue" charset="0"/>
                <a:ea typeface="Helvetica Neue" charset="0"/>
                <a:cs typeface="Helvetica Neue" charset="0"/>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86839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1029244" y="164829"/>
            <a:ext cx="7886700" cy="77569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6" name="Text Placeholder 5"/>
          <p:cNvSpPr>
            <a:spLocks noGrp="1"/>
          </p:cNvSpPr>
          <p:nvPr>
            <p:ph type="body" sz="quarter" idx="10"/>
          </p:nvPr>
        </p:nvSpPr>
        <p:spPr>
          <a:xfrm>
            <a:off x="1029244" y="1424942"/>
            <a:ext cx="7886700" cy="4999713"/>
          </a:xfrm>
        </p:spPr>
        <p:txBody>
          <a:bodyPr/>
          <a:lstStyle>
            <a:lvl1pPr>
              <a:defRPr b="0" i="0">
                <a:solidFill>
                  <a:schemeClr val="tx1"/>
                </a:solidFill>
                <a:latin typeface="Helvetica Neue Light" charset="0"/>
                <a:ea typeface="Helvetica Neue Light" charset="0"/>
                <a:cs typeface="Helvetica Neue Light" charset="0"/>
              </a:defRPr>
            </a:lvl1pPr>
            <a:lvl2pPr>
              <a:defRPr>
                <a:solidFill>
                  <a:schemeClr val="tx1"/>
                </a:solidFill>
              </a:defRPr>
            </a:lvl2pPr>
            <a:lvl3pPr>
              <a:defRPr>
                <a:solidFill>
                  <a:schemeClr val="tx1"/>
                </a:solidFill>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2770729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mp; 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0239" y="1681163"/>
            <a:ext cx="3868737" cy="823912"/>
          </a:xfrm>
        </p:spPr>
        <p:txBody>
          <a:bodyPr anchor="b">
            <a:noAutofit/>
          </a:bodyPr>
          <a:lstStyle>
            <a:lvl1pPr marL="0" indent="0">
              <a:buNone/>
              <a:defRPr sz="3200" b="0" i="0" spc="-150">
                <a:solidFill>
                  <a:srgbClr val="025596"/>
                </a:solidFill>
                <a:latin typeface="ITC Garamond Std Light" charset="0"/>
                <a:ea typeface="ITC Garamond Std Light" charset="0"/>
                <a:cs typeface="ITC Garamond Std Light"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30239" y="2505075"/>
            <a:ext cx="3868737" cy="3684588"/>
          </a:xfrm>
        </p:spPr>
        <p:txBody>
          <a:bodyPr/>
          <a:lstStyle>
            <a:lvl1pPr>
              <a:defRPr b="0" i="0">
                <a:solidFill>
                  <a:schemeClr val="tx1"/>
                </a:solidFill>
                <a:latin typeface="Helvetica Neue Light" charset="0"/>
                <a:ea typeface="Helvetica Neue Light" charset="0"/>
                <a:cs typeface="Helvetica Neue Light" charset="0"/>
              </a:defRPr>
            </a:lvl1pPr>
            <a:lvl2pPr>
              <a:defRPr b="0" i="0">
                <a:solidFill>
                  <a:schemeClr val="tx1"/>
                </a:solidFill>
                <a:latin typeface="Helvetica Neue Light" charset="0"/>
                <a:ea typeface="Helvetica Neue Light" charset="0"/>
                <a:cs typeface="Helvetica Neue Light" charset="0"/>
              </a:defRPr>
            </a:lvl2pPr>
            <a:lvl3pPr>
              <a:defRPr>
                <a:solidFill>
                  <a:srgbClr val="747D87"/>
                </a:solidFill>
              </a:defRPr>
            </a:lvl3pPr>
            <a:lvl4pPr>
              <a:defRPr>
                <a:solidFill>
                  <a:srgbClr val="747D87"/>
                </a:solidFill>
              </a:defRPr>
            </a:lvl4pPr>
            <a:lvl5pPr>
              <a:defRPr>
                <a:solidFill>
                  <a:srgbClr val="747D87"/>
                </a:solidFill>
              </a:defRPr>
            </a:lvl5pPr>
          </a:lstStyle>
          <a:p>
            <a:pPr lvl="0"/>
            <a:r>
              <a:rPr lang="en-US" dirty="0"/>
              <a:t>Click to edit Master text styles</a:t>
            </a:r>
          </a:p>
          <a:p>
            <a:pPr lvl="1"/>
            <a:r>
              <a:rPr lang="en-US" dirty="0"/>
              <a:t>Second level</a:t>
            </a:r>
          </a:p>
        </p:txBody>
      </p:sp>
      <p:sp>
        <p:nvSpPr>
          <p:cNvPr id="11" name="Text Placeholder 2"/>
          <p:cNvSpPr>
            <a:spLocks noGrp="1"/>
          </p:cNvSpPr>
          <p:nvPr>
            <p:ph type="body" idx="10"/>
          </p:nvPr>
        </p:nvSpPr>
        <p:spPr>
          <a:xfrm>
            <a:off x="4609571" y="1681163"/>
            <a:ext cx="3868737" cy="823912"/>
          </a:xfrm>
        </p:spPr>
        <p:txBody>
          <a:bodyPr anchor="b">
            <a:noAutofit/>
          </a:bodyPr>
          <a:lstStyle>
            <a:lvl1pPr marL="0" indent="0">
              <a:buNone/>
              <a:defRPr sz="3200" b="0" i="0" spc="-150">
                <a:solidFill>
                  <a:srgbClr val="025596"/>
                </a:solidFill>
                <a:latin typeface="ITC Garamond Std Light" charset="0"/>
                <a:ea typeface="ITC Garamond Std Light" charset="0"/>
                <a:cs typeface="ITC Garamond Std Light"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3"/>
          <p:cNvSpPr>
            <a:spLocks noGrp="1"/>
          </p:cNvSpPr>
          <p:nvPr>
            <p:ph sz="half" idx="11"/>
          </p:nvPr>
        </p:nvSpPr>
        <p:spPr>
          <a:xfrm>
            <a:off x="4609571" y="2505075"/>
            <a:ext cx="3868737" cy="3684588"/>
          </a:xfrm>
        </p:spPr>
        <p:txBody>
          <a:bodyPr/>
          <a:lstStyle>
            <a:lvl1pPr>
              <a:defRPr b="0" i="0">
                <a:solidFill>
                  <a:schemeClr val="tx1"/>
                </a:solidFill>
                <a:latin typeface="Helvetica Neue Light" charset="0"/>
                <a:ea typeface="Helvetica Neue Light" charset="0"/>
                <a:cs typeface="Helvetica Neue Light" charset="0"/>
              </a:defRPr>
            </a:lvl1pPr>
            <a:lvl2pPr>
              <a:defRPr b="0" i="0">
                <a:solidFill>
                  <a:schemeClr val="tx1"/>
                </a:solidFill>
                <a:latin typeface="Helvetica Neue Light" charset="0"/>
                <a:ea typeface="Helvetica Neue Light" charset="0"/>
                <a:cs typeface="Helvetica Neue Light" charset="0"/>
              </a:defRPr>
            </a:lvl2pPr>
            <a:lvl3pPr>
              <a:defRPr>
                <a:solidFill>
                  <a:srgbClr val="747D87"/>
                </a:solidFill>
              </a:defRPr>
            </a:lvl3pPr>
            <a:lvl4pPr>
              <a:defRPr>
                <a:solidFill>
                  <a:srgbClr val="747D87"/>
                </a:solidFill>
              </a:defRPr>
            </a:lvl4pPr>
            <a:lvl5pPr>
              <a:defRPr>
                <a:solidFill>
                  <a:srgbClr val="747D87"/>
                </a:solidFill>
              </a:defRPr>
            </a:lvl5pPr>
          </a:lstStyle>
          <a:p>
            <a:pPr lvl="0"/>
            <a:r>
              <a:rPr lang="en-US" dirty="0"/>
              <a:t>Click to edit Master text styles</a:t>
            </a:r>
          </a:p>
          <a:p>
            <a:pPr lvl="1"/>
            <a:r>
              <a:rPr lang="en-US" dirty="0"/>
              <a:t>Second level</a:t>
            </a:r>
          </a:p>
        </p:txBody>
      </p:sp>
      <p:sp>
        <p:nvSpPr>
          <p:cNvPr id="15" name="Text Placeholder 14"/>
          <p:cNvSpPr>
            <a:spLocks noGrp="1"/>
          </p:cNvSpPr>
          <p:nvPr>
            <p:ph type="body" sz="quarter" idx="12" hasCustomPrompt="1"/>
          </p:nvPr>
        </p:nvSpPr>
        <p:spPr>
          <a:xfrm>
            <a:off x="960439" y="216946"/>
            <a:ext cx="7642225" cy="949325"/>
          </a:xfrm>
        </p:spPr>
        <p:txBody>
          <a:bodyPr>
            <a:normAutofit/>
          </a:bodyPr>
          <a:lstStyle>
            <a:lvl1pPr marL="0" indent="0">
              <a:buNone/>
              <a:defRPr sz="5400" b="0" i="0" spc="-150" baseline="0">
                <a:solidFill>
                  <a:schemeClr val="bg1"/>
                </a:solidFill>
                <a:latin typeface="ITC Garamond Std Light" charset="0"/>
                <a:ea typeface="ITC Garamond Std Light" charset="0"/>
                <a:cs typeface="ITC Garamond Std Light" charset="0"/>
              </a:defRPr>
            </a:lvl1pPr>
          </a:lstStyle>
          <a:p>
            <a:pPr lvl="0"/>
            <a:r>
              <a:rPr lang="en-US" sz="4400" b="0" i="0" spc="-150" dirty="0">
                <a:latin typeface="ITC Garamond Std Light" charset="0"/>
                <a:ea typeface="ITC Garamond Std Light" charset="0"/>
                <a:cs typeface="ITC Garamond Std Light" charset="0"/>
              </a:rPr>
              <a:t>Click to edit Master title style</a:t>
            </a:r>
            <a:endParaRPr lang="en-US" dirty="0"/>
          </a:p>
        </p:txBody>
      </p:sp>
    </p:spTree>
    <p:extLst>
      <p:ext uri="{BB962C8B-B14F-4D97-AF65-F5344CB8AC3E}">
        <p14:creationId xmlns:p14="http://schemas.microsoft.com/office/powerpoint/2010/main" val="2268865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Content &amp; Image">
    <p:spTree>
      <p:nvGrpSpPr>
        <p:cNvPr id="1" name=""/>
        <p:cNvGrpSpPr/>
        <p:nvPr/>
      </p:nvGrpSpPr>
      <p:grpSpPr>
        <a:xfrm>
          <a:off x="0" y="0"/>
          <a:ext cx="0" cy="0"/>
          <a:chOff x="0" y="0"/>
          <a:chExt cx="0" cy="0"/>
        </a:xfrm>
      </p:grpSpPr>
      <p:sp>
        <p:nvSpPr>
          <p:cNvPr id="4" name="Content Placeholder 3"/>
          <p:cNvSpPr>
            <a:spLocks noGrp="1"/>
          </p:cNvSpPr>
          <p:nvPr>
            <p:ph sz="half" idx="2" hasCustomPrompt="1"/>
          </p:nvPr>
        </p:nvSpPr>
        <p:spPr>
          <a:xfrm>
            <a:off x="4648200" y="1681163"/>
            <a:ext cx="3867150" cy="4495800"/>
          </a:xfrm>
        </p:spPr>
        <p:txBody>
          <a:bodyPr/>
          <a:lstStyle>
            <a:lvl1pPr marL="0" indent="0">
              <a:buNone/>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stStyle>
          <a:p>
            <a:pPr lvl="0"/>
            <a:r>
              <a:rPr lang="en-US" dirty="0"/>
              <a:t>Image</a:t>
            </a:r>
          </a:p>
        </p:txBody>
      </p:sp>
      <p:sp>
        <p:nvSpPr>
          <p:cNvPr id="8" name="Title 1"/>
          <p:cNvSpPr>
            <a:spLocks noGrp="1"/>
          </p:cNvSpPr>
          <p:nvPr>
            <p:ph type="title"/>
          </p:nvPr>
        </p:nvSpPr>
        <p:spPr>
          <a:xfrm>
            <a:off x="960119" y="287124"/>
            <a:ext cx="7886700" cy="55604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9" name="Text Placeholder 2"/>
          <p:cNvSpPr>
            <a:spLocks noGrp="1"/>
          </p:cNvSpPr>
          <p:nvPr>
            <p:ph type="body" idx="1"/>
          </p:nvPr>
        </p:nvSpPr>
        <p:spPr>
          <a:xfrm>
            <a:off x="630239" y="1681163"/>
            <a:ext cx="3868737" cy="823912"/>
          </a:xfrm>
        </p:spPr>
        <p:txBody>
          <a:bodyPr anchor="b">
            <a:noAutofit/>
          </a:bodyPr>
          <a:lstStyle>
            <a:lvl1pPr marL="0" indent="0">
              <a:buNone/>
              <a:defRPr sz="3200" b="0" i="0" spc="-150">
                <a:solidFill>
                  <a:srgbClr val="025596"/>
                </a:solidFill>
                <a:latin typeface="ITC Garamond Std Light" charset="0"/>
                <a:ea typeface="ITC Garamond Std Light" charset="0"/>
                <a:cs typeface="ITC Garamond Std Light"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3"/>
          <p:cNvSpPr>
            <a:spLocks noGrp="1"/>
          </p:cNvSpPr>
          <p:nvPr>
            <p:ph sz="half" idx="10"/>
          </p:nvPr>
        </p:nvSpPr>
        <p:spPr>
          <a:xfrm>
            <a:off x="630239" y="2505075"/>
            <a:ext cx="3868737" cy="3684588"/>
          </a:xfrm>
        </p:spPr>
        <p:txBody>
          <a:bodyPr/>
          <a:lstStyle>
            <a:lvl1pPr>
              <a:defRPr sz="2400" b="0" i="0">
                <a:solidFill>
                  <a:schemeClr val="tx1"/>
                </a:solidFill>
                <a:latin typeface="Helvetica Neue Light" charset="0"/>
                <a:ea typeface="Helvetica Neue Light" charset="0"/>
                <a:cs typeface="Helvetica Neue Light" charset="0"/>
              </a:defRPr>
            </a:lvl1pPr>
            <a:lvl2pPr>
              <a:defRPr sz="2000" b="0" i="0">
                <a:solidFill>
                  <a:schemeClr val="tx1"/>
                </a:solidFill>
                <a:latin typeface="Helvetica Neue Light" charset="0"/>
                <a:ea typeface="Helvetica Neue Light" charset="0"/>
                <a:cs typeface="Helvetica Neue Light" charset="0"/>
              </a:defRPr>
            </a:lvl2pPr>
            <a:lvl3pPr>
              <a:defRPr>
                <a:solidFill>
                  <a:srgbClr val="747D87"/>
                </a:solidFill>
              </a:defRPr>
            </a:lvl3pPr>
            <a:lvl4pPr>
              <a:defRPr>
                <a:solidFill>
                  <a:srgbClr val="747D87"/>
                </a:solidFill>
              </a:defRPr>
            </a:lvl4pPr>
            <a:lvl5pPr>
              <a:defRPr>
                <a:solidFill>
                  <a:srgbClr val="747D87"/>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7781469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35038" y="-83344"/>
            <a:ext cx="7886700" cy="1325563"/>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3" name="Text Placeholder 2"/>
          <p:cNvSpPr>
            <a:spLocks noGrp="1"/>
          </p:cNvSpPr>
          <p:nvPr>
            <p:ph type="body" idx="1" hasCustomPrompt="1"/>
          </p:nvPr>
        </p:nvSpPr>
        <p:spPr>
          <a:xfrm>
            <a:off x="534443" y="2369141"/>
            <a:ext cx="3868737" cy="823912"/>
          </a:xfrm>
        </p:spPr>
        <p:txBody>
          <a:bodyPr anchor="b">
            <a:noAutofit/>
          </a:bodyPr>
          <a:lstStyle>
            <a:lvl1pPr marL="0" indent="0" algn="ctr">
              <a:buNone/>
              <a:defRPr sz="3200" b="0" i="0" spc="0">
                <a:solidFill>
                  <a:srgbClr val="025596"/>
                </a:solidFill>
                <a:latin typeface="ITC Garamond Std Light" charset="0"/>
                <a:ea typeface="ITC Garamond Std Light" charset="0"/>
                <a:cs typeface="ITC Garamond Std Light"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Photo Description</a:t>
            </a:r>
          </a:p>
        </p:txBody>
      </p:sp>
      <p:sp>
        <p:nvSpPr>
          <p:cNvPr id="4" name="Content Placeholder 3"/>
          <p:cNvSpPr>
            <a:spLocks noGrp="1"/>
          </p:cNvSpPr>
          <p:nvPr>
            <p:ph sz="half" idx="2" hasCustomPrompt="1"/>
          </p:nvPr>
        </p:nvSpPr>
        <p:spPr>
          <a:xfrm>
            <a:off x="534443" y="3193055"/>
            <a:ext cx="3868737" cy="2589439"/>
          </a:xfrm>
        </p:spPr>
        <p:txBody>
          <a:bodyPr/>
          <a:lstStyle>
            <a:lvl1pPr marL="0" indent="0">
              <a:buNone/>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stStyle>
          <a:p>
            <a:pPr lvl="0"/>
            <a:r>
              <a:rPr lang="en-US" dirty="0"/>
              <a:t>Image</a:t>
            </a:r>
          </a:p>
        </p:txBody>
      </p:sp>
      <p:sp>
        <p:nvSpPr>
          <p:cNvPr id="5" name="Text Placeholder 4"/>
          <p:cNvSpPr>
            <a:spLocks noGrp="1"/>
          </p:cNvSpPr>
          <p:nvPr>
            <p:ph type="body" sz="quarter" idx="3" hasCustomPrompt="1"/>
          </p:nvPr>
        </p:nvSpPr>
        <p:spPr>
          <a:xfrm>
            <a:off x="4724945" y="2369141"/>
            <a:ext cx="3887788" cy="823912"/>
          </a:xfrm>
        </p:spPr>
        <p:txBody>
          <a:bodyPr anchor="b">
            <a:noAutofit/>
          </a:bodyPr>
          <a:lstStyle>
            <a:lvl1pPr marL="0" indent="0" algn="ctr">
              <a:buNone/>
              <a:defRPr sz="3200" b="0" i="0" spc="0">
                <a:solidFill>
                  <a:srgbClr val="025596"/>
                </a:solidFill>
                <a:latin typeface="ITC Garamond Std Light" charset="0"/>
                <a:ea typeface="ITC Garamond Std Light" charset="0"/>
                <a:cs typeface="ITC Garamond Std Light"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Photo Description</a:t>
            </a:r>
          </a:p>
        </p:txBody>
      </p:sp>
      <p:sp>
        <p:nvSpPr>
          <p:cNvPr id="6" name="Content Placeholder 5"/>
          <p:cNvSpPr>
            <a:spLocks noGrp="1"/>
          </p:cNvSpPr>
          <p:nvPr>
            <p:ph sz="quarter" idx="4" hasCustomPrompt="1"/>
          </p:nvPr>
        </p:nvSpPr>
        <p:spPr>
          <a:xfrm>
            <a:off x="4724945" y="3193055"/>
            <a:ext cx="3887788" cy="2589439"/>
          </a:xfrm>
        </p:spPr>
        <p:txBody>
          <a:bodyPr/>
          <a:lstStyle>
            <a:lvl1pPr marL="0" indent="0">
              <a:buNone/>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dirty="0"/>
              <a:t>image</a:t>
            </a:r>
          </a:p>
        </p:txBody>
      </p:sp>
    </p:spTree>
    <p:extLst>
      <p:ext uri="{BB962C8B-B14F-4D97-AF65-F5344CB8AC3E}">
        <p14:creationId xmlns:p14="http://schemas.microsoft.com/office/powerpoint/2010/main" val="24378548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mp; Picture">
    <p:spTree>
      <p:nvGrpSpPr>
        <p:cNvPr id="1" name=""/>
        <p:cNvGrpSpPr/>
        <p:nvPr/>
      </p:nvGrpSpPr>
      <p:grpSpPr>
        <a:xfrm>
          <a:off x="0" y="0"/>
          <a:ext cx="0" cy="0"/>
          <a:chOff x="0" y="0"/>
          <a:chExt cx="0" cy="0"/>
        </a:xfrm>
      </p:grpSpPr>
      <p:sp>
        <p:nvSpPr>
          <p:cNvPr id="3" name="Picture Placeholder 2"/>
          <p:cNvSpPr>
            <a:spLocks noGrp="1"/>
          </p:cNvSpPr>
          <p:nvPr>
            <p:ph type="pic" idx="1" hasCustomPrompt="1"/>
          </p:nvPr>
        </p:nvSpPr>
        <p:spPr>
          <a:xfrm>
            <a:off x="0" y="1070189"/>
            <a:ext cx="9144000" cy="57878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Insert Picture</a:t>
            </a:r>
          </a:p>
        </p:txBody>
      </p:sp>
      <p:sp>
        <p:nvSpPr>
          <p:cNvPr id="8" name="Title 1"/>
          <p:cNvSpPr>
            <a:spLocks noGrp="1"/>
          </p:cNvSpPr>
          <p:nvPr>
            <p:ph type="title"/>
          </p:nvPr>
        </p:nvSpPr>
        <p:spPr>
          <a:xfrm>
            <a:off x="960119" y="287124"/>
            <a:ext cx="7886700" cy="55604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Tree>
    <p:extLst>
      <p:ext uri="{BB962C8B-B14F-4D97-AF65-F5344CB8AC3E}">
        <p14:creationId xmlns:p14="http://schemas.microsoft.com/office/powerpoint/2010/main" val="1070812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6215" y="3450865"/>
            <a:ext cx="7886700" cy="816045"/>
          </a:xfrm>
        </p:spPr>
        <p:txBody>
          <a:bodyPr/>
          <a:lstStyle>
            <a:lvl1pPr>
              <a:defRPr b="0" i="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4" name="Content Placeholder 3"/>
          <p:cNvSpPr>
            <a:spLocks noGrp="1"/>
          </p:cNvSpPr>
          <p:nvPr>
            <p:ph sz="quarter" idx="10"/>
          </p:nvPr>
        </p:nvSpPr>
        <p:spPr>
          <a:xfrm>
            <a:off x="1026216" y="628153"/>
            <a:ext cx="7815635" cy="2727297"/>
          </a:xfrm>
        </p:spPr>
        <p:txBody>
          <a:bodyPr/>
          <a:lstStyle>
            <a:lvl1pPr>
              <a:defRPr>
                <a:solidFill>
                  <a:schemeClr val="tx1"/>
                </a:solidFill>
                <a:latin typeface="+mj-lt"/>
                <a:ea typeface="Helvetica Neue" charset="0"/>
                <a:cs typeface="Helvetica Neue" charset="0"/>
              </a:defRPr>
            </a:lvl1pPr>
            <a:lvl2pPr>
              <a:defRPr b="0" i="0">
                <a:solidFill>
                  <a:schemeClr val="tx1"/>
                </a:solidFill>
                <a:latin typeface="Helvetica Neue Light" charset="0"/>
                <a:ea typeface="Helvetica Neue Light" charset="0"/>
                <a:cs typeface="Helvetica Neue Light" charset="0"/>
              </a:defRPr>
            </a:lvl2pPr>
            <a:lvl3pPr>
              <a:defRPr b="0" i="0">
                <a:solidFill>
                  <a:schemeClr val="tx1"/>
                </a:solidFill>
                <a:latin typeface="Helvetica Neue Light" charset="0"/>
                <a:ea typeface="Helvetica Neue Light" charset="0"/>
                <a:cs typeface="Helvetica Neue Light" charset="0"/>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1088036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9244" y="164829"/>
            <a:ext cx="7886700" cy="77569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Tree>
    <p:extLst>
      <p:ext uri="{BB962C8B-B14F-4D97-AF65-F5344CB8AC3E}">
        <p14:creationId xmlns:p14="http://schemas.microsoft.com/office/powerpoint/2010/main" val="2594046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60119" y="287124"/>
            <a:ext cx="7886700" cy="55604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3" name="Content Placeholder 2"/>
          <p:cNvSpPr>
            <a:spLocks noGrp="1"/>
          </p:cNvSpPr>
          <p:nvPr>
            <p:ph idx="1"/>
          </p:nvPr>
        </p:nvSpPr>
        <p:spPr>
          <a:xfrm>
            <a:off x="960119" y="1290531"/>
            <a:ext cx="7656831" cy="4351338"/>
          </a:xfrm>
        </p:spPr>
        <p:txBody>
          <a:bodyPr/>
          <a:lstStyle>
            <a:lvl1pPr>
              <a:defRPr sz="3200" b="0" i="0" spc="0">
                <a:solidFill>
                  <a:schemeClr val="tx1"/>
                </a:solidFill>
                <a:latin typeface="Helvetica Neue Light" charset="0"/>
                <a:ea typeface="Helvetica Neue Light" charset="0"/>
                <a:cs typeface="Helvetica Neue Light" charset="0"/>
              </a:defRPr>
            </a:lvl1pPr>
            <a:lvl2pPr>
              <a:defRPr sz="2800" b="0" i="0" spc="0">
                <a:solidFill>
                  <a:schemeClr val="tx1"/>
                </a:solidFill>
                <a:latin typeface="Helvetica Neue Light" charset="0"/>
                <a:ea typeface="Helvetica Neue Light" charset="0"/>
                <a:cs typeface="Helvetica Neue Light" charset="0"/>
              </a:defRPr>
            </a:lvl2pPr>
            <a:lvl3pPr>
              <a:defRPr sz="2400" b="0" i="0" spc="0">
                <a:solidFill>
                  <a:schemeClr val="tx1"/>
                </a:solidFill>
                <a:latin typeface="Helvetica Neue Light" charset="0"/>
                <a:ea typeface="Helvetica Neue Light" charset="0"/>
                <a:cs typeface="Helvetica Neue Light" charset="0"/>
              </a:defRPr>
            </a:lvl3pPr>
            <a:lvl4pPr>
              <a:defRPr b="0" i="0" spc="0">
                <a:latin typeface="Helvetica Neue" charset="0"/>
                <a:ea typeface="Helvetica Neue" charset="0"/>
                <a:cs typeface="Helvetica Neue" charset="0"/>
              </a:defRPr>
            </a:lvl4pPr>
            <a:lvl5pPr>
              <a:defRPr b="0" i="0" spc="0">
                <a:latin typeface="Helvetica Neue" charset="0"/>
                <a:ea typeface="Helvetica Neue" charset="0"/>
                <a:cs typeface="Helvetica Neue" charset="0"/>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092375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1029244" y="164829"/>
            <a:ext cx="7886700" cy="77569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6" name="Text Placeholder 5"/>
          <p:cNvSpPr>
            <a:spLocks noGrp="1"/>
          </p:cNvSpPr>
          <p:nvPr>
            <p:ph type="body" sz="quarter" idx="10"/>
          </p:nvPr>
        </p:nvSpPr>
        <p:spPr>
          <a:xfrm>
            <a:off x="1029244" y="1219202"/>
            <a:ext cx="7886700" cy="5205453"/>
          </a:xfrm>
        </p:spPr>
        <p:txBody>
          <a:bodyPr/>
          <a:lstStyle>
            <a:lvl1pPr>
              <a:spcBef>
                <a:spcPts val="1800"/>
              </a:spcBef>
              <a:defRPr b="0" i="0">
                <a:solidFill>
                  <a:schemeClr val="tx1"/>
                </a:solidFill>
                <a:latin typeface="Helvetica Neue Light" charset="0"/>
                <a:ea typeface="Helvetica Neue Light" charset="0"/>
                <a:cs typeface="Helvetica Neue Light" charset="0"/>
              </a:defRPr>
            </a:lvl1pPr>
            <a:lvl2pPr>
              <a:defRPr>
                <a:solidFill>
                  <a:schemeClr val="tx1"/>
                </a:solidFill>
              </a:defRPr>
            </a:lvl2pPr>
            <a:lvl3pPr>
              <a:defRPr>
                <a:solidFill>
                  <a:schemeClr val="tx1"/>
                </a:solidFill>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105940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Closing Slide logo &amp; Address">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48291" y="4953664"/>
            <a:ext cx="2598620" cy="1518005"/>
          </a:xfrm>
          <a:prstGeom prst="rect">
            <a:avLst/>
          </a:prstGeom>
        </p:spPr>
      </p:pic>
    </p:spTree>
    <p:extLst>
      <p:ext uri="{BB962C8B-B14F-4D97-AF65-F5344CB8AC3E}">
        <p14:creationId xmlns:p14="http://schemas.microsoft.com/office/powerpoint/2010/main" val="1945957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60119" y="287124"/>
            <a:ext cx="7886700" cy="55604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3" name="Content Placeholder 2"/>
          <p:cNvSpPr>
            <a:spLocks noGrp="1"/>
          </p:cNvSpPr>
          <p:nvPr>
            <p:ph idx="1"/>
          </p:nvPr>
        </p:nvSpPr>
        <p:spPr>
          <a:xfrm>
            <a:off x="960119" y="1290531"/>
            <a:ext cx="7656831" cy="4351338"/>
          </a:xfrm>
        </p:spPr>
        <p:txBody>
          <a:bodyPr/>
          <a:lstStyle>
            <a:lvl1pPr>
              <a:defRPr sz="3200" b="0" i="0" spc="0">
                <a:solidFill>
                  <a:schemeClr val="tx1">
                    <a:lumMod val="65000"/>
                    <a:lumOff val="35000"/>
                  </a:schemeClr>
                </a:solidFill>
                <a:latin typeface="Helvetica Neue Light" charset="0"/>
                <a:ea typeface="Helvetica Neue Light" charset="0"/>
                <a:cs typeface="Helvetica Neue Light" charset="0"/>
              </a:defRPr>
            </a:lvl1pPr>
            <a:lvl2pPr>
              <a:defRPr sz="2800" b="0" i="0" spc="0">
                <a:solidFill>
                  <a:schemeClr val="tx1">
                    <a:lumMod val="65000"/>
                    <a:lumOff val="35000"/>
                  </a:schemeClr>
                </a:solidFill>
                <a:latin typeface="Helvetica Neue Light" charset="0"/>
                <a:ea typeface="Helvetica Neue Light" charset="0"/>
                <a:cs typeface="Helvetica Neue Light" charset="0"/>
              </a:defRPr>
            </a:lvl2pPr>
            <a:lvl3pPr>
              <a:defRPr sz="2400" b="0" i="0" spc="0">
                <a:solidFill>
                  <a:schemeClr val="tx1">
                    <a:lumMod val="65000"/>
                    <a:lumOff val="35000"/>
                  </a:schemeClr>
                </a:solidFill>
                <a:latin typeface="Helvetica Neue Light" charset="0"/>
                <a:ea typeface="Helvetica Neue Light" charset="0"/>
                <a:cs typeface="Helvetica Neue Light" charset="0"/>
              </a:defRPr>
            </a:lvl3pPr>
            <a:lvl4pPr>
              <a:defRPr b="0" i="0" spc="0">
                <a:latin typeface="Helvetica Neue" charset="0"/>
                <a:ea typeface="Helvetica Neue" charset="0"/>
                <a:cs typeface="Helvetica Neue" charset="0"/>
              </a:defRPr>
            </a:lvl4pPr>
            <a:lvl5pPr>
              <a:defRPr b="0" i="0" spc="0">
                <a:latin typeface="Helvetica Neue" charset="0"/>
                <a:ea typeface="Helvetica Neue" charset="0"/>
                <a:cs typeface="Helvetica Neue" charset="0"/>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446905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1029244" y="164829"/>
            <a:ext cx="7886700" cy="77569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6" name="Text Placeholder 5"/>
          <p:cNvSpPr>
            <a:spLocks noGrp="1"/>
          </p:cNvSpPr>
          <p:nvPr>
            <p:ph type="body" sz="quarter" idx="10"/>
          </p:nvPr>
        </p:nvSpPr>
        <p:spPr>
          <a:xfrm>
            <a:off x="1029244" y="1129860"/>
            <a:ext cx="7886700" cy="5294795"/>
          </a:xfrm>
        </p:spPr>
        <p:txBody>
          <a:bodyPr/>
          <a:lstStyle>
            <a:lvl1pPr>
              <a:spcBef>
                <a:spcPts val="1800"/>
              </a:spcBef>
              <a:defRPr b="0" i="0">
                <a:solidFill>
                  <a:srgbClr val="2C2C2C"/>
                </a:solidFill>
                <a:latin typeface="Helvetica Neue Light" charset="0"/>
                <a:ea typeface="Helvetica Neue Light" charset="0"/>
                <a:cs typeface="Helvetica Neue Light" charset="0"/>
              </a:defRPr>
            </a:lvl1pPr>
            <a:lvl2pPr>
              <a:defRPr>
                <a:solidFill>
                  <a:srgbClr val="2C2C2C"/>
                </a:solidFill>
              </a:defRPr>
            </a:lvl2pPr>
            <a:lvl3pPr>
              <a:defRPr>
                <a:solidFill>
                  <a:srgbClr val="2C2C2C"/>
                </a:solidFill>
              </a:defRPr>
            </a:lvl3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939543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0239" y="1681163"/>
            <a:ext cx="3868737" cy="823912"/>
          </a:xfrm>
        </p:spPr>
        <p:txBody>
          <a:bodyPr anchor="b">
            <a:noAutofit/>
          </a:bodyPr>
          <a:lstStyle>
            <a:lvl1pPr marL="0" indent="0">
              <a:buNone/>
              <a:defRPr sz="3200" b="0" i="0" spc="-150">
                <a:solidFill>
                  <a:srgbClr val="025596"/>
                </a:solidFill>
                <a:latin typeface="ITC Garamond Std Light" charset="0"/>
                <a:ea typeface="ITC Garamond Std Light" charset="0"/>
                <a:cs typeface="ITC Garamond Std Light"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30239" y="2505075"/>
            <a:ext cx="3868737" cy="3684588"/>
          </a:xfrm>
        </p:spPr>
        <p:txBody>
          <a:bodyPr/>
          <a:lstStyle>
            <a:lvl1pPr>
              <a:defRPr b="0" i="0">
                <a:solidFill>
                  <a:srgbClr val="2C2C2C"/>
                </a:solidFill>
                <a:latin typeface="Helvetica Neue Light" charset="0"/>
                <a:ea typeface="Helvetica Neue Light" charset="0"/>
                <a:cs typeface="Helvetica Neue Light" charset="0"/>
              </a:defRPr>
            </a:lvl1pPr>
            <a:lvl2pPr>
              <a:defRPr b="0" i="0">
                <a:solidFill>
                  <a:srgbClr val="2C2C2C"/>
                </a:solidFill>
                <a:latin typeface="Helvetica Neue Light" charset="0"/>
                <a:ea typeface="Helvetica Neue Light" charset="0"/>
                <a:cs typeface="Helvetica Neue Light" charset="0"/>
              </a:defRPr>
            </a:lvl2pPr>
            <a:lvl3pPr>
              <a:defRPr>
                <a:solidFill>
                  <a:srgbClr val="747D87"/>
                </a:solidFill>
              </a:defRPr>
            </a:lvl3pPr>
            <a:lvl4pPr>
              <a:defRPr>
                <a:solidFill>
                  <a:srgbClr val="747D87"/>
                </a:solidFill>
              </a:defRPr>
            </a:lvl4pPr>
            <a:lvl5pPr>
              <a:defRPr>
                <a:solidFill>
                  <a:srgbClr val="747D87"/>
                </a:solidFill>
              </a:defRPr>
            </a:lvl5pPr>
          </a:lstStyle>
          <a:p>
            <a:pPr lvl="0"/>
            <a:r>
              <a:rPr lang="en-US" dirty="0"/>
              <a:t>Click to edit Master text styles</a:t>
            </a:r>
          </a:p>
          <a:p>
            <a:pPr lvl="1"/>
            <a:r>
              <a:rPr lang="en-US" dirty="0"/>
              <a:t>Second level</a:t>
            </a:r>
          </a:p>
        </p:txBody>
      </p:sp>
      <p:sp>
        <p:nvSpPr>
          <p:cNvPr id="11" name="Text Placeholder 2"/>
          <p:cNvSpPr>
            <a:spLocks noGrp="1"/>
          </p:cNvSpPr>
          <p:nvPr>
            <p:ph type="body" idx="10"/>
          </p:nvPr>
        </p:nvSpPr>
        <p:spPr>
          <a:xfrm>
            <a:off x="4609571" y="1681163"/>
            <a:ext cx="3868737" cy="823912"/>
          </a:xfrm>
        </p:spPr>
        <p:txBody>
          <a:bodyPr anchor="b">
            <a:noAutofit/>
          </a:bodyPr>
          <a:lstStyle>
            <a:lvl1pPr marL="0" indent="0">
              <a:buNone/>
              <a:defRPr sz="3200" b="0" i="0" spc="-150">
                <a:solidFill>
                  <a:srgbClr val="025596"/>
                </a:solidFill>
                <a:latin typeface="ITC Garamond Std Light" charset="0"/>
                <a:ea typeface="ITC Garamond Std Light" charset="0"/>
                <a:cs typeface="ITC Garamond Std Light"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3"/>
          <p:cNvSpPr>
            <a:spLocks noGrp="1"/>
          </p:cNvSpPr>
          <p:nvPr>
            <p:ph sz="half" idx="11"/>
          </p:nvPr>
        </p:nvSpPr>
        <p:spPr>
          <a:xfrm>
            <a:off x="4609571" y="2505075"/>
            <a:ext cx="3868737" cy="3684588"/>
          </a:xfrm>
        </p:spPr>
        <p:txBody>
          <a:bodyPr/>
          <a:lstStyle>
            <a:lvl1pPr>
              <a:defRPr b="0" i="0">
                <a:solidFill>
                  <a:srgbClr val="2C2C2C"/>
                </a:solidFill>
                <a:latin typeface="Helvetica Neue Light" charset="0"/>
                <a:ea typeface="Helvetica Neue Light" charset="0"/>
                <a:cs typeface="Helvetica Neue Light" charset="0"/>
              </a:defRPr>
            </a:lvl1pPr>
            <a:lvl2pPr>
              <a:defRPr b="0" i="0">
                <a:solidFill>
                  <a:srgbClr val="2C2C2C"/>
                </a:solidFill>
                <a:latin typeface="Helvetica Neue Light" charset="0"/>
                <a:ea typeface="Helvetica Neue Light" charset="0"/>
                <a:cs typeface="Helvetica Neue Light" charset="0"/>
              </a:defRPr>
            </a:lvl2pPr>
            <a:lvl3pPr>
              <a:defRPr>
                <a:solidFill>
                  <a:srgbClr val="747D87"/>
                </a:solidFill>
              </a:defRPr>
            </a:lvl3pPr>
            <a:lvl4pPr>
              <a:defRPr>
                <a:solidFill>
                  <a:srgbClr val="747D87"/>
                </a:solidFill>
              </a:defRPr>
            </a:lvl4pPr>
            <a:lvl5pPr>
              <a:defRPr>
                <a:solidFill>
                  <a:srgbClr val="747D87"/>
                </a:solidFill>
              </a:defRPr>
            </a:lvl5pPr>
          </a:lstStyle>
          <a:p>
            <a:pPr lvl="0"/>
            <a:r>
              <a:rPr lang="en-US" dirty="0"/>
              <a:t>Click to edit Master text styles</a:t>
            </a:r>
          </a:p>
          <a:p>
            <a:pPr lvl="1"/>
            <a:r>
              <a:rPr lang="en-US" dirty="0"/>
              <a:t>Second level</a:t>
            </a:r>
          </a:p>
        </p:txBody>
      </p:sp>
      <p:sp>
        <p:nvSpPr>
          <p:cNvPr id="15" name="Text Placeholder 14"/>
          <p:cNvSpPr>
            <a:spLocks noGrp="1"/>
          </p:cNvSpPr>
          <p:nvPr>
            <p:ph type="body" sz="quarter" idx="12" hasCustomPrompt="1"/>
          </p:nvPr>
        </p:nvSpPr>
        <p:spPr>
          <a:xfrm>
            <a:off x="960439" y="216946"/>
            <a:ext cx="7642225" cy="949325"/>
          </a:xfrm>
        </p:spPr>
        <p:txBody>
          <a:bodyPr>
            <a:normAutofit/>
          </a:bodyPr>
          <a:lstStyle>
            <a:lvl1pPr marL="0" indent="0">
              <a:buNone/>
              <a:defRPr sz="5400" b="0" i="0" spc="-150" baseline="0">
                <a:solidFill>
                  <a:schemeClr val="bg1"/>
                </a:solidFill>
                <a:latin typeface="ITC Garamond Std Light" charset="0"/>
                <a:ea typeface="ITC Garamond Std Light" charset="0"/>
                <a:cs typeface="ITC Garamond Std Light" charset="0"/>
              </a:defRPr>
            </a:lvl1pPr>
          </a:lstStyle>
          <a:p>
            <a:pPr lvl="0"/>
            <a:r>
              <a:rPr lang="en-US" sz="4400" b="0" i="0" spc="-150" dirty="0">
                <a:latin typeface="ITC Garamond Std Light" charset="0"/>
                <a:ea typeface="ITC Garamond Std Light" charset="0"/>
                <a:cs typeface="ITC Garamond Std Light" charset="0"/>
              </a:rPr>
              <a:t>Click to edit Master title style</a:t>
            </a:r>
            <a:endParaRPr lang="en-US" dirty="0"/>
          </a:p>
        </p:txBody>
      </p:sp>
    </p:spTree>
    <p:extLst>
      <p:ext uri="{BB962C8B-B14F-4D97-AF65-F5344CB8AC3E}">
        <p14:creationId xmlns:p14="http://schemas.microsoft.com/office/powerpoint/2010/main" val="4150860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mp; Image">
    <p:spTree>
      <p:nvGrpSpPr>
        <p:cNvPr id="1" name=""/>
        <p:cNvGrpSpPr/>
        <p:nvPr/>
      </p:nvGrpSpPr>
      <p:grpSpPr>
        <a:xfrm>
          <a:off x="0" y="0"/>
          <a:ext cx="0" cy="0"/>
          <a:chOff x="0" y="0"/>
          <a:chExt cx="0" cy="0"/>
        </a:xfrm>
      </p:grpSpPr>
      <p:sp>
        <p:nvSpPr>
          <p:cNvPr id="4" name="Content Placeholder 3"/>
          <p:cNvSpPr>
            <a:spLocks noGrp="1"/>
          </p:cNvSpPr>
          <p:nvPr>
            <p:ph sz="half" idx="2" hasCustomPrompt="1"/>
          </p:nvPr>
        </p:nvSpPr>
        <p:spPr>
          <a:xfrm>
            <a:off x="4648200" y="1681163"/>
            <a:ext cx="3867150" cy="4495800"/>
          </a:xfrm>
        </p:spPr>
        <p:txBody>
          <a:bodyPr/>
          <a:lstStyle>
            <a:lvl1pPr marL="0" indent="0">
              <a:buNone/>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stStyle>
          <a:p>
            <a:pPr lvl="0"/>
            <a:r>
              <a:rPr lang="en-US" dirty="0"/>
              <a:t>Image</a:t>
            </a:r>
          </a:p>
        </p:txBody>
      </p:sp>
      <p:sp>
        <p:nvSpPr>
          <p:cNvPr id="8" name="Title 1"/>
          <p:cNvSpPr>
            <a:spLocks noGrp="1"/>
          </p:cNvSpPr>
          <p:nvPr>
            <p:ph type="title"/>
          </p:nvPr>
        </p:nvSpPr>
        <p:spPr>
          <a:xfrm>
            <a:off x="960119" y="287124"/>
            <a:ext cx="7886700" cy="556048"/>
          </a:xfrm>
        </p:spPr>
        <p:txBody>
          <a:bodyPr>
            <a:normAutofit/>
          </a:bodyPr>
          <a:lstStyle>
            <a:lvl1pPr>
              <a:defRPr sz="4800" b="0" i="0" spc="-150">
                <a:solidFill>
                  <a:schemeClr val="bg1"/>
                </a:solidFill>
                <a:latin typeface="ITC Garamond Std Light" charset="0"/>
                <a:ea typeface="ITC Garamond Std Light" charset="0"/>
                <a:cs typeface="ITC Garamond Std Light" charset="0"/>
              </a:defRPr>
            </a:lvl1pPr>
          </a:lstStyle>
          <a:p>
            <a:r>
              <a:rPr lang="en-US" dirty="0"/>
              <a:t>Click to edit Master title style</a:t>
            </a:r>
          </a:p>
        </p:txBody>
      </p:sp>
      <p:sp>
        <p:nvSpPr>
          <p:cNvPr id="9" name="Text Placeholder 2"/>
          <p:cNvSpPr>
            <a:spLocks noGrp="1"/>
          </p:cNvSpPr>
          <p:nvPr>
            <p:ph type="body" idx="1"/>
          </p:nvPr>
        </p:nvSpPr>
        <p:spPr>
          <a:xfrm>
            <a:off x="630239" y="1681163"/>
            <a:ext cx="3868737" cy="823912"/>
          </a:xfrm>
        </p:spPr>
        <p:txBody>
          <a:bodyPr anchor="b">
            <a:noAutofit/>
          </a:bodyPr>
          <a:lstStyle>
            <a:lvl1pPr marL="0" indent="0">
              <a:buNone/>
              <a:defRPr sz="3200" b="0" i="0" spc="-150">
                <a:solidFill>
                  <a:srgbClr val="025596"/>
                </a:solidFill>
                <a:latin typeface="ITC Garamond Std Light" charset="0"/>
                <a:ea typeface="ITC Garamond Std Light" charset="0"/>
                <a:cs typeface="ITC Garamond Std Light"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3"/>
          <p:cNvSpPr>
            <a:spLocks noGrp="1"/>
          </p:cNvSpPr>
          <p:nvPr>
            <p:ph sz="half" idx="10"/>
          </p:nvPr>
        </p:nvSpPr>
        <p:spPr>
          <a:xfrm>
            <a:off x="630239" y="2505075"/>
            <a:ext cx="3868737" cy="3684588"/>
          </a:xfrm>
        </p:spPr>
        <p:txBody>
          <a:bodyPr/>
          <a:lstStyle>
            <a:lvl1pPr>
              <a:defRPr sz="2400" b="0" i="0">
                <a:solidFill>
                  <a:srgbClr val="2C2C2C"/>
                </a:solidFill>
                <a:latin typeface="Helvetica Neue Light" charset="0"/>
                <a:ea typeface="Helvetica Neue Light" charset="0"/>
                <a:cs typeface="Helvetica Neue Light" charset="0"/>
              </a:defRPr>
            </a:lvl1pPr>
            <a:lvl2pPr>
              <a:defRPr sz="2000" b="0" i="0">
                <a:solidFill>
                  <a:srgbClr val="2C2C2C"/>
                </a:solidFill>
                <a:latin typeface="Helvetica Neue Light" charset="0"/>
                <a:ea typeface="Helvetica Neue Light" charset="0"/>
                <a:cs typeface="Helvetica Neue Light" charset="0"/>
              </a:defRPr>
            </a:lvl2pPr>
            <a:lvl3pPr>
              <a:defRPr>
                <a:solidFill>
                  <a:srgbClr val="747D87"/>
                </a:solidFill>
              </a:defRPr>
            </a:lvl3pPr>
            <a:lvl4pPr>
              <a:defRPr>
                <a:solidFill>
                  <a:srgbClr val="747D87"/>
                </a:solidFill>
              </a:defRPr>
            </a:lvl4pPr>
            <a:lvl5pPr>
              <a:defRPr>
                <a:solidFill>
                  <a:srgbClr val="747D87"/>
                </a:solidFill>
              </a:defRPr>
            </a:lvl5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0257846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3.gif"/></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9" Type="http://schemas.openxmlformats.org/officeDocument/2006/relationships/image" Target="../media/image3.gi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theme" Target="../theme/theme6.xml"/><Relationship Id="rId1" Type="http://schemas.openxmlformats.org/officeDocument/2006/relationships/slideLayout" Target="../slideLayouts/slideLayout13.xml"/></Relationships>
</file>

<file path=ppt/slideMasters/_rels/slideMaster7.xml.rels><?xml version="1.0" encoding="UTF-8" standalone="yes"?>
<Relationships xmlns="http://schemas.openxmlformats.org/package/2006/relationships"><Relationship Id="rId8" Type="http://schemas.openxmlformats.org/officeDocument/2006/relationships/theme" Target="../theme/theme7.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9" Type="http://schemas.openxmlformats.org/officeDocument/2006/relationships/image" Target="../media/image3.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CA281-B5CF-E34B-B761-F418D0769936}" type="datetimeFigureOut">
              <a:rPr lang="en-US" smtClean="0"/>
              <a:t>2/10/2021</a:t>
            </a:fld>
            <a:endParaRPr lang="en-US" dirty="0"/>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B2052B-638A-6444-B5FE-54D7C9F091DF}" type="slidenum">
              <a:rPr lang="en-US" smtClean="0"/>
              <a:t>‹#›</a:t>
            </a:fld>
            <a:endParaRPr lang="en-US" dirty="0"/>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606074115"/>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2665-46D0-9A43-9DDD-19F11099851A}" type="datetimeFigureOut">
              <a:rPr lang="en-US" smtClean="0"/>
              <a:t>2/10/2021</a:t>
            </a:fld>
            <a:endParaRPr lang="en-US" dirty="0"/>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5F89A2-B747-B84F-B411-E23C020195DF}" type="slidenum">
              <a:rPr lang="en-US" smtClean="0"/>
              <a:t>‹#›</a:t>
            </a:fld>
            <a:endParaRPr lang="en-US" dirty="0"/>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084743756"/>
      </p:ext>
    </p:extLst>
  </p:cSld>
  <p:clrMap bg1="lt1" tx1="dk1" bg2="lt2" tx2="dk2" accent1="accent1" accent2="accent2" accent3="accent3" accent4="accent4" accent5="accent5" accent6="accent6" hlink="hlink" folHlink="folHlink"/>
  <p:sldLayoutIdLst>
    <p:sldLayoutId id="214748369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F742D-85D5-BF4A-AD77-AE6531457B0C}" type="datetimeFigureOut">
              <a:rPr lang="en-US" smtClean="0"/>
              <a:t>2/10/2021</a:t>
            </a:fld>
            <a:endParaRPr lang="en-US" dirty="0"/>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62D42F-777C-7049-BD17-118470D6322E}" type="slidenum">
              <a:rPr lang="en-US" smtClean="0"/>
              <a:t>‹#›</a:t>
            </a:fld>
            <a:endParaRPr lang="en-US" dirty="0"/>
          </a:p>
        </p:txBody>
      </p:sp>
      <p:pic>
        <p:nvPicPr>
          <p:cNvPr id="7" name="Picture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475612070"/>
      </p:ext>
    </p:extLst>
  </p:cSld>
  <p:clrMap bg1="lt1" tx1="dk1" bg2="lt2" tx2="dk2" accent1="accent1" accent2="accent2" accent3="accent3" accent4="accent4" accent5="accent5" accent6="accent6" hlink="hlink" folHlink="folHlink"/>
  <p:sldLayoutIdLst>
    <p:sldLayoutId id="2147483666" r:id="rId1"/>
    <p:sldLayoutId id="214748368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096397268"/>
      </p:ext>
    </p:extLst>
  </p:cSld>
  <p:clrMap bg1="lt1" tx1="dk1" bg2="lt2" tx2="dk2" accent1="accent1" accent2="accent2" accent3="accent3" accent4="accent4" accent5="accent5" accent6="accent6" hlink="hlink" folHlink="folHlink"/>
  <p:sldLayoutIdLst>
    <p:sldLayoutId id="214748368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F742D-85D5-BF4A-AD77-AE6531457B0C}" type="datetimeFigureOut">
              <a:rPr lang="en-US" smtClean="0"/>
              <a:t>2/10/2021</a:t>
            </a:fld>
            <a:endParaRPr lang="en-US" dirty="0"/>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62D42F-777C-7049-BD17-118470D6322E}" type="slidenum">
              <a:rPr lang="en-US" smtClean="0"/>
              <a:t>‹#›</a:t>
            </a:fld>
            <a:endParaRPr lang="en-US" dirty="0"/>
          </a:p>
        </p:txBody>
      </p:sp>
      <p:pic>
        <p:nvPicPr>
          <p:cNvPr id="7" name="Picture 6"/>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10389369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72665-46D0-9A43-9DDD-19F11099851A}" type="datetimeFigureOut">
              <a:rPr lang="en-US" smtClean="0"/>
              <a:t>2/10/2021</a:t>
            </a:fld>
            <a:endParaRPr lang="en-US" dirty="0"/>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5F89A2-B747-B84F-B411-E23C020195DF}" type="slidenum">
              <a:rPr lang="en-US" smtClean="0"/>
              <a:t>‹#›</a:t>
            </a:fld>
            <a:endParaRPr lang="en-US" dirty="0"/>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866745674"/>
      </p:ext>
    </p:extLst>
  </p:cSld>
  <p:clrMap bg1="lt1" tx1="dk1" bg2="lt2" tx2="dk2" accent1="accent1" accent2="accent2" accent3="accent3" accent4="accent4" accent5="accent5" accent6="accent6" hlink="hlink" folHlink="folHlink"/>
  <p:sldLayoutIdLst>
    <p:sldLayoutId id="214748370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F742D-85D5-BF4A-AD77-AE6531457B0C}" type="datetimeFigureOut">
              <a:rPr lang="en-US" smtClean="0"/>
              <a:t>2/10/2021</a:t>
            </a:fld>
            <a:endParaRPr lang="en-US" dirty="0"/>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62D42F-777C-7049-BD17-118470D6322E}" type="slidenum">
              <a:rPr lang="en-US" smtClean="0"/>
              <a:t>‹#›</a:t>
            </a:fld>
            <a:endParaRPr lang="en-US" dirty="0"/>
          </a:p>
        </p:txBody>
      </p:sp>
      <p:pic>
        <p:nvPicPr>
          <p:cNvPr id="7" name="Picture 6"/>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03508689"/>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1" y="2782496"/>
            <a:ext cx="7567507" cy="1058016"/>
          </a:xfrm>
        </p:spPr>
        <p:txBody>
          <a:bodyPr>
            <a:normAutofit/>
          </a:bodyPr>
          <a:lstStyle/>
          <a:p>
            <a:r>
              <a:rPr lang="en-US" dirty="0"/>
              <a:t>PROGRAM TITLE</a:t>
            </a:r>
          </a:p>
        </p:txBody>
      </p:sp>
      <p:sp>
        <p:nvSpPr>
          <p:cNvPr id="3" name="Subtitle 2"/>
          <p:cNvSpPr>
            <a:spLocks noGrp="1"/>
          </p:cNvSpPr>
          <p:nvPr>
            <p:ph type="subTitle" idx="1"/>
          </p:nvPr>
        </p:nvSpPr>
        <p:spPr>
          <a:xfrm>
            <a:off x="1143001" y="4137131"/>
            <a:ext cx="7567507" cy="964258"/>
          </a:xfrm>
        </p:spPr>
        <p:txBody>
          <a:bodyPr>
            <a:normAutofit fontScale="92500" lnSpcReduction="10000"/>
          </a:bodyPr>
          <a:lstStyle/>
          <a:p>
            <a:r>
              <a:rPr lang="en-US" dirty="0"/>
              <a:t>SPEAKER</a:t>
            </a:r>
          </a:p>
          <a:p>
            <a:r>
              <a:rPr lang="en-US" dirty="0"/>
              <a:t>SPEAKER</a:t>
            </a:r>
          </a:p>
        </p:txBody>
      </p:sp>
    </p:spTree>
    <p:extLst>
      <p:ext uri="{BB962C8B-B14F-4D97-AF65-F5344CB8AC3E}">
        <p14:creationId xmlns:p14="http://schemas.microsoft.com/office/powerpoint/2010/main" val="1364697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SUBTITLE/CHAPTER TITLE</a:t>
            </a:r>
          </a:p>
        </p:txBody>
      </p:sp>
    </p:spTree>
    <p:extLst>
      <p:ext uri="{BB962C8B-B14F-4D97-AF65-F5344CB8AC3E}">
        <p14:creationId xmlns:p14="http://schemas.microsoft.com/office/powerpoint/2010/main" val="2186977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Text Placeholder 2"/>
          <p:cNvSpPr>
            <a:spLocks noGrp="1"/>
          </p:cNvSpPr>
          <p:nvPr>
            <p:ph type="body" sz="quarter" idx="10"/>
          </p:nvPr>
        </p:nvSpPr>
        <p:spPr/>
        <p:txBody>
          <a:bodyPr/>
          <a:lstStyle/>
          <a:p>
            <a:endParaRPr lang="en-US" dirty="0"/>
          </a:p>
        </p:txBody>
      </p:sp>
    </p:spTree>
    <p:extLst>
      <p:ext uri="{BB962C8B-B14F-4D97-AF65-F5344CB8AC3E}">
        <p14:creationId xmlns:p14="http://schemas.microsoft.com/office/powerpoint/2010/main" val="37057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94993" y="2464906"/>
            <a:ext cx="5857461" cy="1692771"/>
          </a:xfrm>
          <a:prstGeom prst="rect">
            <a:avLst/>
          </a:prstGeom>
          <a:noFill/>
        </p:spPr>
        <p:txBody>
          <a:bodyPr wrap="square" rtlCol="0">
            <a:spAutoFit/>
          </a:bodyPr>
          <a:lstStyle/>
          <a:p>
            <a:r>
              <a:rPr lang="en-US" sz="2600" dirty="0">
                <a:solidFill>
                  <a:schemeClr val="bg1"/>
                </a:solidFill>
                <a:latin typeface="Helvetica Neue"/>
              </a:rPr>
              <a:t>Speaker Name</a:t>
            </a:r>
          </a:p>
          <a:p>
            <a:r>
              <a:rPr lang="en-US" sz="2600" dirty="0">
                <a:solidFill>
                  <a:schemeClr val="bg1"/>
                </a:solidFill>
                <a:latin typeface="Helvetica Neue"/>
              </a:rPr>
              <a:t>Institution</a:t>
            </a:r>
          </a:p>
          <a:p>
            <a:r>
              <a:rPr lang="en-US" sz="2600" dirty="0">
                <a:solidFill>
                  <a:schemeClr val="bg1"/>
                </a:solidFill>
                <a:latin typeface="Helvetica Neue"/>
              </a:rPr>
              <a:t>Phone</a:t>
            </a:r>
          </a:p>
          <a:p>
            <a:r>
              <a:rPr lang="en-US" sz="2600" dirty="0">
                <a:solidFill>
                  <a:schemeClr val="bg1"/>
                </a:solidFill>
                <a:latin typeface="Helvetica Neue"/>
              </a:rPr>
              <a:t>Email</a:t>
            </a:r>
          </a:p>
        </p:txBody>
      </p:sp>
    </p:spTree>
    <p:extLst>
      <p:ext uri="{BB962C8B-B14F-4D97-AF65-F5344CB8AC3E}">
        <p14:creationId xmlns:p14="http://schemas.microsoft.com/office/powerpoint/2010/main" val="18594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CME Disclosure</a:t>
            </a:r>
          </a:p>
        </p:txBody>
      </p:sp>
      <p:sp>
        <p:nvSpPr>
          <p:cNvPr id="5" name="Content Placeholder 4"/>
          <p:cNvSpPr>
            <a:spLocks noGrp="1"/>
          </p:cNvSpPr>
          <p:nvPr>
            <p:ph idx="1"/>
          </p:nvPr>
        </p:nvSpPr>
        <p:spPr/>
        <p:txBody>
          <a:bodyPr>
            <a:noAutofit/>
          </a:bodyPr>
          <a:lstStyle/>
          <a:p>
            <a:pPr marL="60325" indent="-1588">
              <a:spcBef>
                <a:spcPts val="0"/>
              </a:spcBef>
              <a:buNone/>
              <a:defRPr/>
            </a:pPr>
            <a:r>
              <a:rPr lang="en-US" sz="2600" dirty="0">
                <a:solidFill>
                  <a:srgbClr val="2C2C2C"/>
                </a:solidFill>
              </a:rPr>
              <a:t>Policies and standards of the Texas Medical Association, the Accreditation Council for Continuing Medical Education, and the American Medical Association require that speakers and planners for continuing medical education activities disclose any relevant financial relationship they may have with commercial entities whose products, devices or services may be discussed in the content of the CME activity.</a:t>
            </a:r>
          </a:p>
          <a:p>
            <a:pPr marL="60325" indent="-1588">
              <a:spcBef>
                <a:spcPts val="0"/>
              </a:spcBef>
              <a:buNone/>
              <a:defRPr/>
            </a:pPr>
            <a:endParaRPr lang="en-US" sz="2600" dirty="0">
              <a:solidFill>
                <a:srgbClr val="2C2C2C"/>
              </a:solidFill>
            </a:endParaRPr>
          </a:p>
          <a:p>
            <a:pPr marL="60325" indent="-1588">
              <a:spcBef>
                <a:spcPts val="0"/>
              </a:spcBef>
              <a:buNone/>
              <a:defRPr/>
            </a:pPr>
            <a:r>
              <a:rPr lang="en-US" sz="2600" dirty="0">
                <a:solidFill>
                  <a:srgbClr val="2C2C2C"/>
                </a:solidFill>
              </a:rPr>
              <a:t>The content of this material does not relate to any product of a commercial interest; therefore, there are no relevant financial relationships to disclose.</a:t>
            </a:r>
          </a:p>
        </p:txBody>
      </p:sp>
    </p:spTree>
    <p:extLst>
      <p:ext uri="{BB962C8B-B14F-4D97-AF65-F5344CB8AC3E}">
        <p14:creationId xmlns:p14="http://schemas.microsoft.com/office/powerpoint/2010/main" val="2589666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Notice</a:t>
            </a:r>
          </a:p>
        </p:txBody>
      </p:sp>
      <p:sp>
        <p:nvSpPr>
          <p:cNvPr id="3" name="Text Placeholder 2"/>
          <p:cNvSpPr>
            <a:spLocks noGrp="1"/>
          </p:cNvSpPr>
          <p:nvPr>
            <p:ph type="body" sz="quarter" idx="10"/>
          </p:nvPr>
        </p:nvSpPr>
        <p:spPr>
          <a:xfrm>
            <a:off x="1029244" y="1129860"/>
            <a:ext cx="7886700" cy="5294795"/>
          </a:xfrm>
        </p:spPr>
        <p:txBody>
          <a:bodyPr>
            <a:noAutofit/>
          </a:bodyPr>
          <a:lstStyle/>
          <a:p>
            <a:pPr marL="4763" indent="-4763">
              <a:spcBef>
                <a:spcPts val="900"/>
              </a:spcBef>
              <a:buNone/>
              <a:defRPr/>
            </a:pPr>
            <a:r>
              <a:rPr lang="en-US" sz="1900" dirty="0"/>
              <a:t>The Texas Medical Association (TMA) provides this information with the express understanding that (1) no attorney-client relationship exists, (2) neither TMA nor its attorneys are engaged in providing legal advice, and (3) the information is of a general character. </a:t>
            </a:r>
            <a:r>
              <a:rPr lang="en-US" sz="1900" b="1" u="sng" dirty="0"/>
              <a:t>This is not a substitute for the advice of an attorney.</a:t>
            </a:r>
            <a:r>
              <a:rPr lang="en-US" sz="1900" dirty="0"/>
              <a:t> </a:t>
            </a:r>
          </a:p>
          <a:p>
            <a:pPr marL="4763" indent="-4763">
              <a:spcBef>
                <a:spcPts val="900"/>
              </a:spcBef>
              <a:buNone/>
              <a:defRPr/>
            </a:pPr>
            <a:r>
              <a:rPr lang="en-US" sz="1900" dirty="0"/>
              <a:t>While every effort is made to ensure that content is complete, accurate and timely, TMA cannot guarantee the accuracy and totality of the information contained in this presentation and assumes no legal responsibility for loss or damages resulting from the use of this content. You should not rely on this information when dealing with personal legal matters; rather legal advice from retained legal counsel should be sought. Any legal forms are only provided for the use of physicians in consultation with their attorneys.</a:t>
            </a:r>
          </a:p>
          <a:p>
            <a:pPr marL="0" indent="0">
              <a:spcBef>
                <a:spcPts val="900"/>
              </a:spcBef>
              <a:buNone/>
            </a:pPr>
            <a:r>
              <a:rPr lang="en-US" sz="1900" dirty="0"/>
              <a:t>The information and opinions presented as part of this presentation should not be used or referred to as primary legal sources, nor construed as establishing medical standards of care for the purposes of litigation, including expert testimony. The standard of care is dependent upon the particular facts and circumstances of each individual case, and no generalization can be made that would apply to all cases.</a:t>
            </a:r>
          </a:p>
        </p:txBody>
      </p:sp>
    </p:spTree>
    <p:extLst>
      <p:ext uri="{BB962C8B-B14F-4D97-AF65-F5344CB8AC3E}">
        <p14:creationId xmlns:p14="http://schemas.microsoft.com/office/powerpoint/2010/main" val="647591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fontScale="90000"/>
          </a:bodyPr>
          <a:lstStyle/>
          <a:p>
            <a:r>
              <a:rPr lang="en-US" dirty="0"/>
              <a:t>Welcome!</a:t>
            </a:r>
          </a:p>
        </p:txBody>
      </p:sp>
      <p:sp>
        <p:nvSpPr>
          <p:cNvPr id="11" name="Content Placeholder 10"/>
          <p:cNvSpPr>
            <a:spLocks noGrp="1"/>
          </p:cNvSpPr>
          <p:nvPr>
            <p:ph idx="1"/>
          </p:nvPr>
        </p:nvSpPr>
        <p:spPr/>
        <p:txBody>
          <a:bodyPr/>
          <a:lstStyle/>
          <a:p>
            <a:pPr marL="0" indent="0">
              <a:buNone/>
            </a:pPr>
            <a:endParaRPr lang="en-US" sz="3600" b="1" dirty="0"/>
          </a:p>
          <a:p>
            <a:pPr marL="0" indent="0">
              <a:buNone/>
            </a:pPr>
            <a:r>
              <a:rPr lang="en-US" sz="3600" b="1" dirty="0"/>
              <a:t>SPEAKER NAME AND PICTURE</a:t>
            </a:r>
            <a:endParaRPr lang="en-US" dirty="0"/>
          </a:p>
          <a:p>
            <a:pPr marL="0" indent="0">
              <a:buNone/>
            </a:pPr>
            <a:endParaRPr lang="en-US" dirty="0"/>
          </a:p>
        </p:txBody>
      </p:sp>
    </p:spTree>
    <p:extLst>
      <p:ext uri="{BB962C8B-B14F-4D97-AF65-F5344CB8AC3E}">
        <p14:creationId xmlns:p14="http://schemas.microsoft.com/office/powerpoint/2010/main" val="151846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Text Placeholder 2"/>
          <p:cNvSpPr>
            <a:spLocks noGrp="1"/>
          </p:cNvSpPr>
          <p:nvPr>
            <p:ph type="body" sz="quarter" idx="10"/>
          </p:nvPr>
        </p:nvSpPr>
        <p:spPr/>
        <p:txBody>
          <a:bodyPr/>
          <a:lstStyle/>
          <a:p>
            <a:endParaRPr lang="en-US" dirty="0">
              <a:solidFill>
                <a:schemeClr val="tx1">
                  <a:lumMod val="85000"/>
                  <a:lumOff val="15000"/>
                </a:schemeClr>
              </a:solidFill>
            </a:endParaRPr>
          </a:p>
        </p:txBody>
      </p:sp>
    </p:spTree>
    <p:extLst>
      <p:ext uri="{BB962C8B-B14F-4D97-AF65-F5344CB8AC3E}">
        <p14:creationId xmlns:p14="http://schemas.microsoft.com/office/powerpoint/2010/main" val="3766907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a:t>
            </a:r>
          </a:p>
        </p:txBody>
      </p:sp>
      <p:sp>
        <p:nvSpPr>
          <p:cNvPr id="3" name="Text Placeholder 2"/>
          <p:cNvSpPr>
            <a:spLocks noGrp="1"/>
          </p:cNvSpPr>
          <p:nvPr>
            <p:ph type="body" sz="quarter" idx="10"/>
          </p:nvPr>
        </p:nvSpPr>
        <p:spPr/>
        <p:txBody>
          <a:bodyPr/>
          <a:lstStyle/>
          <a:p>
            <a:r>
              <a:rPr lang="en-US" dirty="0"/>
              <a:t>Content</a:t>
            </a:r>
          </a:p>
          <a:p>
            <a:endParaRPr lang="en-US" dirty="0"/>
          </a:p>
        </p:txBody>
      </p:sp>
    </p:spTree>
    <p:extLst>
      <p:ext uri="{BB962C8B-B14F-4D97-AF65-F5344CB8AC3E}">
        <p14:creationId xmlns:p14="http://schemas.microsoft.com/office/powerpoint/2010/main" val="2250257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a:t>
            </a:r>
          </a:p>
        </p:txBody>
      </p:sp>
      <p:sp>
        <p:nvSpPr>
          <p:cNvPr id="3" name="Text Placeholder 2"/>
          <p:cNvSpPr>
            <a:spLocks noGrp="1"/>
          </p:cNvSpPr>
          <p:nvPr>
            <p:ph type="body" sz="quarter" idx="10"/>
          </p:nvPr>
        </p:nvSpPr>
        <p:spPr/>
        <p:txBody>
          <a:bodyPr/>
          <a:lstStyle/>
          <a:p>
            <a:r>
              <a:rPr lang="en-US" dirty="0"/>
              <a:t>Content</a:t>
            </a:r>
          </a:p>
          <a:p>
            <a:endParaRPr lang="en-US" dirty="0"/>
          </a:p>
        </p:txBody>
      </p:sp>
    </p:spTree>
    <p:extLst>
      <p:ext uri="{BB962C8B-B14F-4D97-AF65-F5344CB8AC3E}">
        <p14:creationId xmlns:p14="http://schemas.microsoft.com/office/powerpoint/2010/main" val="2783509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a:t>
            </a:r>
          </a:p>
        </p:txBody>
      </p:sp>
      <p:sp>
        <p:nvSpPr>
          <p:cNvPr id="3" name="Text Placeholder 2"/>
          <p:cNvSpPr>
            <a:spLocks noGrp="1"/>
          </p:cNvSpPr>
          <p:nvPr>
            <p:ph type="body" sz="quarter" idx="10"/>
          </p:nvPr>
        </p:nvSpPr>
        <p:spPr/>
        <p:txBody>
          <a:bodyPr/>
          <a:lstStyle/>
          <a:p>
            <a:r>
              <a:rPr lang="en-US" dirty="0"/>
              <a:t>Content</a:t>
            </a:r>
          </a:p>
          <a:p>
            <a:endParaRPr lang="en-US" dirty="0"/>
          </a:p>
        </p:txBody>
      </p:sp>
    </p:spTree>
    <p:extLst>
      <p:ext uri="{BB962C8B-B14F-4D97-AF65-F5344CB8AC3E}">
        <p14:creationId xmlns:p14="http://schemas.microsoft.com/office/powerpoint/2010/main" val="4144338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a:t>
            </a:r>
          </a:p>
        </p:txBody>
      </p:sp>
      <p:sp>
        <p:nvSpPr>
          <p:cNvPr id="3" name="Text Placeholder 2"/>
          <p:cNvSpPr>
            <a:spLocks noGrp="1"/>
          </p:cNvSpPr>
          <p:nvPr>
            <p:ph type="body" sz="quarter" idx="10"/>
          </p:nvPr>
        </p:nvSpPr>
        <p:spPr/>
        <p:txBody>
          <a:bodyPr/>
          <a:lstStyle/>
          <a:p>
            <a:r>
              <a:rPr lang="en-US" dirty="0"/>
              <a:t>Content</a:t>
            </a:r>
          </a:p>
          <a:p>
            <a:endParaRPr lang="en-US" dirty="0"/>
          </a:p>
        </p:txBody>
      </p:sp>
    </p:spTree>
    <p:extLst>
      <p:ext uri="{BB962C8B-B14F-4D97-AF65-F5344CB8AC3E}">
        <p14:creationId xmlns:p14="http://schemas.microsoft.com/office/powerpoint/2010/main" val="119351867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Template Design.pptx [Read-Only]" id="{38BF5CFC-A575-4593-A873-8FF796203F2C}" vid="{02B2A753-423E-421A-83CD-5754DA6D6F45}"/>
    </a:ext>
  </a:extLst>
</a:theme>
</file>

<file path=ppt/theme/theme2.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Template Design.pptx [Read-Only]" id="{38BF5CFC-A575-4593-A873-8FF796203F2C}" vid="{5C065E1F-8703-4F49-BE5F-8EAF4A22A583}"/>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Template Design.pptx [Read-Only]" id="{38BF5CFC-A575-4593-A873-8FF796203F2C}" vid="{8DE0BE94-108A-4750-9644-9D76F762DEB2}"/>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Template Design.pptx [Read-Only]" id="{38BF5CFC-A575-4593-A873-8FF796203F2C}" vid="{D7FFDE5B-F517-4C34-965F-0DFD94B74E07}"/>
    </a:ext>
  </a:extLst>
</a:theme>
</file>

<file path=ppt/theme/theme5.xml><?xml version="1.0" encoding="utf-8"?>
<a:theme xmlns:a="http://schemas.openxmlformats.org/drawingml/2006/main" name="6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Template Design.pptx [Read-Only]" id="{38BF5CFC-A575-4593-A873-8FF796203F2C}" vid="{3D4BFCB7-C82C-49F6-AB54-28ED835BB178}"/>
    </a:ext>
  </a:extLst>
</a:theme>
</file>

<file path=ppt/theme/theme6.xml><?xml version="1.0" encoding="utf-8"?>
<a:theme xmlns:a="http://schemas.openxmlformats.org/drawingml/2006/main" name="7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Template Design.pptx [Read-Only]" id="{38BF5CFC-A575-4593-A873-8FF796203F2C}" vid="{AB5D6BF7-A0C3-4D9C-8AD6-EEF28BB3852E}"/>
    </a:ext>
  </a:extLst>
</a:theme>
</file>

<file path=ppt/theme/theme7.xml><?xml version="1.0" encoding="utf-8"?>
<a:theme xmlns:a="http://schemas.openxmlformats.org/drawingml/2006/main" name="8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Template Design.pptx [Read-Only]" id="{38BF5CFC-A575-4593-A873-8FF796203F2C}" vid="{932E1638-F397-4892-9C03-51CA40560D5C}"/>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Template Design</Template>
  <TotalTime>10</TotalTime>
  <Words>478</Words>
  <Application>Microsoft Office PowerPoint</Application>
  <PresentationFormat>On-screen Show (4:3)</PresentationFormat>
  <Paragraphs>47</Paragraphs>
  <Slides>12</Slides>
  <Notes>7</Notes>
  <HiddenSlides>0</HiddenSlides>
  <MMClips>0</MMClips>
  <ScaleCrop>false</ScaleCrop>
  <HeadingPairs>
    <vt:vector size="6" baseType="variant">
      <vt:variant>
        <vt:lpstr>Fonts Used</vt:lpstr>
      </vt:variant>
      <vt:variant>
        <vt:i4>6</vt:i4>
      </vt:variant>
      <vt:variant>
        <vt:lpstr>Theme</vt:lpstr>
      </vt:variant>
      <vt:variant>
        <vt:i4>7</vt:i4>
      </vt:variant>
      <vt:variant>
        <vt:lpstr>Slide Titles</vt:lpstr>
      </vt:variant>
      <vt:variant>
        <vt:i4>12</vt:i4>
      </vt:variant>
    </vt:vector>
  </HeadingPairs>
  <TitlesOfParts>
    <vt:vector size="25" baseType="lpstr">
      <vt:lpstr>Arial</vt:lpstr>
      <vt:lpstr>Calibri</vt:lpstr>
      <vt:lpstr>Calibri Light</vt:lpstr>
      <vt:lpstr>Helvetica Neue</vt:lpstr>
      <vt:lpstr>Helvetica Neue Light</vt:lpstr>
      <vt:lpstr>ITC Garamond Std Light</vt:lpstr>
      <vt:lpstr>Custom Design</vt:lpstr>
      <vt:lpstr>5_Custom Design</vt:lpstr>
      <vt:lpstr>2_Custom Design</vt:lpstr>
      <vt:lpstr>3_Custom Design</vt:lpstr>
      <vt:lpstr>6_Custom Design</vt:lpstr>
      <vt:lpstr>7_Custom Design</vt:lpstr>
      <vt:lpstr>8_Custom Design</vt:lpstr>
      <vt:lpstr>PROGRAM TITLE</vt:lpstr>
      <vt:lpstr>CME Disclosure</vt:lpstr>
      <vt:lpstr>Notice</vt:lpstr>
      <vt:lpstr>Welcome!</vt:lpstr>
      <vt:lpstr>Learning Objectives</vt:lpstr>
      <vt:lpstr>Title</vt:lpstr>
      <vt:lpstr>Title</vt:lpstr>
      <vt:lpstr>Title</vt:lpstr>
      <vt:lpstr>Title</vt:lpstr>
      <vt:lpstr>SUBTITLE/CHAPTER TITLE</vt:lpstr>
      <vt:lpstr>Thank You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TITLE</dc:title>
  <dc:creator>Liz Sansom</dc:creator>
  <cp:lastModifiedBy>Liz Sansom</cp:lastModifiedBy>
  <cp:revision>2</cp:revision>
  <cp:lastPrinted>2017-11-06T15:50:00Z</cp:lastPrinted>
  <dcterms:created xsi:type="dcterms:W3CDTF">2020-02-13T20:15:52Z</dcterms:created>
  <dcterms:modified xsi:type="dcterms:W3CDTF">2021-02-10T14:13:45Z</dcterms:modified>
</cp:coreProperties>
</file>